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1" r:id="rId6"/>
    <p:sldId id="260" r:id="rId7"/>
    <p:sldId id="262" r:id="rId8"/>
    <p:sldId id="263" r:id="rId9"/>
    <p:sldId id="264" r:id="rId10"/>
    <p:sldId id="265" r:id="rId11"/>
    <p:sldId id="267" r:id="rId12"/>
    <p:sldId id="266"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2968"/>
  </p:normalViewPr>
  <p:slideViewPr>
    <p:cSldViewPr snapToGrid="0">
      <p:cViewPr>
        <p:scale>
          <a:sx n="81" d="100"/>
          <a:sy n="81" d="100"/>
        </p:scale>
        <p:origin x="44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DE91CB-9984-4B53-8F1C-D50F8F04EC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047F53F-37D6-4A05-B049-5D9FB5E44891}">
      <dgm:prSet/>
      <dgm:spPr/>
      <dgm:t>
        <a:bodyPr/>
        <a:lstStyle/>
        <a:p>
          <a:r>
            <a:rPr lang="es-ES" b="0" i="0"/>
            <a:t>Se ha diseñado una red moderna para un campus universitario, pensada para integrar dispositivos IoT, servicios multimedia y garantizar una gestión administrativa eficiente.</a:t>
          </a:r>
          <a:endParaRPr lang="en-US"/>
        </a:p>
      </dgm:t>
    </dgm:pt>
    <dgm:pt modelId="{B1E669D4-4AFA-4326-821F-8F3A61416796}" type="parTrans" cxnId="{EB61F17C-186E-44CD-AFC9-0DCCBF334F63}">
      <dgm:prSet/>
      <dgm:spPr/>
      <dgm:t>
        <a:bodyPr/>
        <a:lstStyle/>
        <a:p>
          <a:endParaRPr lang="en-US"/>
        </a:p>
      </dgm:t>
    </dgm:pt>
    <dgm:pt modelId="{707CF391-6D04-4CF5-9820-D323F8FD9761}" type="sibTrans" cxnId="{EB61F17C-186E-44CD-AFC9-0DCCBF334F63}">
      <dgm:prSet/>
      <dgm:spPr/>
      <dgm:t>
        <a:bodyPr/>
        <a:lstStyle/>
        <a:p>
          <a:endParaRPr lang="en-US"/>
        </a:p>
      </dgm:t>
    </dgm:pt>
    <dgm:pt modelId="{4C50C64B-BE32-421C-AD31-5E19FCB98FE3}">
      <dgm:prSet/>
      <dgm:spPr/>
      <dgm:t>
        <a:bodyPr/>
        <a:lstStyle/>
        <a:p>
          <a:r>
            <a:rPr lang="es-ES" b="0" i="0"/>
            <a:t>La red está segmentada en diferentes áreas usando VLANs y direccionamiento IPv6, lo que mejora tanto el rendimiento como la seguridad de las comunicaciones</a:t>
          </a:r>
          <a:endParaRPr lang="en-US"/>
        </a:p>
      </dgm:t>
    </dgm:pt>
    <dgm:pt modelId="{6964DED7-6DB1-4440-97FC-B070FA5E97C8}" type="parTrans" cxnId="{ED8B90C1-3DB5-4BF0-AC96-C7ED6B7C83E7}">
      <dgm:prSet/>
      <dgm:spPr/>
      <dgm:t>
        <a:bodyPr/>
        <a:lstStyle/>
        <a:p>
          <a:endParaRPr lang="en-US"/>
        </a:p>
      </dgm:t>
    </dgm:pt>
    <dgm:pt modelId="{D9CB8F9D-5081-4660-AF79-90CEC430EE4C}" type="sibTrans" cxnId="{ED8B90C1-3DB5-4BF0-AC96-C7ED6B7C83E7}">
      <dgm:prSet/>
      <dgm:spPr/>
      <dgm:t>
        <a:bodyPr/>
        <a:lstStyle/>
        <a:p>
          <a:endParaRPr lang="en-US"/>
        </a:p>
      </dgm:t>
    </dgm:pt>
    <dgm:pt modelId="{B983B7EC-2264-41F2-89FD-EE49680B9393}">
      <dgm:prSet/>
      <dgm:spPr/>
      <dgm:t>
        <a:bodyPr/>
        <a:lstStyle/>
        <a:p>
          <a:r>
            <a:rPr lang="es-ES" b="0" i="0"/>
            <a:t>El proyecto utiliza un router principal (Cisco 2911) conectado a cuatro switches (Cisco 2960), que distribuyen la conectividad a los dispositivos de cada área: IoT, Usuarios, Multimedia y Administración. Cada área tiene su propia VLAN para aislar y proteger su tráfico.</a:t>
          </a:r>
          <a:endParaRPr lang="en-US"/>
        </a:p>
      </dgm:t>
    </dgm:pt>
    <dgm:pt modelId="{511D1A20-7D28-46C2-A409-EC2B085660F4}" type="parTrans" cxnId="{56E0385F-4579-4712-BF66-29879088C7F6}">
      <dgm:prSet/>
      <dgm:spPr/>
      <dgm:t>
        <a:bodyPr/>
        <a:lstStyle/>
        <a:p>
          <a:endParaRPr lang="en-US"/>
        </a:p>
      </dgm:t>
    </dgm:pt>
    <dgm:pt modelId="{F2C14D37-47E9-4208-B0FC-46FDA38DBF80}" type="sibTrans" cxnId="{56E0385F-4579-4712-BF66-29879088C7F6}">
      <dgm:prSet/>
      <dgm:spPr/>
      <dgm:t>
        <a:bodyPr/>
        <a:lstStyle/>
        <a:p>
          <a:endParaRPr lang="en-US"/>
        </a:p>
      </dgm:t>
    </dgm:pt>
    <dgm:pt modelId="{6B3C1C64-EBBD-8C47-B27F-C6BF7E10BEC8}" type="pres">
      <dgm:prSet presAssocID="{B4DE91CB-9984-4B53-8F1C-D50F8F04EC56}" presName="linear" presStyleCnt="0">
        <dgm:presLayoutVars>
          <dgm:animLvl val="lvl"/>
          <dgm:resizeHandles val="exact"/>
        </dgm:presLayoutVars>
      </dgm:prSet>
      <dgm:spPr/>
    </dgm:pt>
    <dgm:pt modelId="{3C23AC1A-DFD4-7D4A-86BF-8829BE15E4AE}" type="pres">
      <dgm:prSet presAssocID="{8047F53F-37D6-4A05-B049-5D9FB5E44891}" presName="parentText" presStyleLbl="node1" presStyleIdx="0" presStyleCnt="3">
        <dgm:presLayoutVars>
          <dgm:chMax val="0"/>
          <dgm:bulletEnabled val="1"/>
        </dgm:presLayoutVars>
      </dgm:prSet>
      <dgm:spPr/>
    </dgm:pt>
    <dgm:pt modelId="{2F4AB040-B74F-0345-ACDC-412DC7F35CBB}" type="pres">
      <dgm:prSet presAssocID="{707CF391-6D04-4CF5-9820-D323F8FD9761}" presName="spacer" presStyleCnt="0"/>
      <dgm:spPr/>
    </dgm:pt>
    <dgm:pt modelId="{0AEA097E-C5F4-8440-B0F9-068E3D2B7D35}" type="pres">
      <dgm:prSet presAssocID="{4C50C64B-BE32-421C-AD31-5E19FCB98FE3}" presName="parentText" presStyleLbl="node1" presStyleIdx="1" presStyleCnt="3">
        <dgm:presLayoutVars>
          <dgm:chMax val="0"/>
          <dgm:bulletEnabled val="1"/>
        </dgm:presLayoutVars>
      </dgm:prSet>
      <dgm:spPr/>
    </dgm:pt>
    <dgm:pt modelId="{B6BFA1D6-478F-E74E-B4B6-AEA34B8684F4}" type="pres">
      <dgm:prSet presAssocID="{D9CB8F9D-5081-4660-AF79-90CEC430EE4C}" presName="spacer" presStyleCnt="0"/>
      <dgm:spPr/>
    </dgm:pt>
    <dgm:pt modelId="{574ACBCE-9109-9244-A058-CAFC7AFE4BF8}" type="pres">
      <dgm:prSet presAssocID="{B983B7EC-2264-41F2-89FD-EE49680B9393}" presName="parentText" presStyleLbl="node1" presStyleIdx="2" presStyleCnt="3">
        <dgm:presLayoutVars>
          <dgm:chMax val="0"/>
          <dgm:bulletEnabled val="1"/>
        </dgm:presLayoutVars>
      </dgm:prSet>
      <dgm:spPr/>
    </dgm:pt>
  </dgm:ptLst>
  <dgm:cxnLst>
    <dgm:cxn modelId="{5260BB33-A619-8D4D-9240-2DECAC3F25B4}" type="presOf" srcId="{8047F53F-37D6-4A05-B049-5D9FB5E44891}" destId="{3C23AC1A-DFD4-7D4A-86BF-8829BE15E4AE}" srcOrd="0" destOrd="0" presId="urn:microsoft.com/office/officeart/2005/8/layout/vList2"/>
    <dgm:cxn modelId="{9A136A3E-1082-2F4E-AE87-9E0A18C40917}" type="presOf" srcId="{4C50C64B-BE32-421C-AD31-5E19FCB98FE3}" destId="{0AEA097E-C5F4-8440-B0F9-068E3D2B7D35}" srcOrd="0" destOrd="0" presId="urn:microsoft.com/office/officeart/2005/8/layout/vList2"/>
    <dgm:cxn modelId="{56E0385F-4579-4712-BF66-29879088C7F6}" srcId="{B4DE91CB-9984-4B53-8F1C-D50F8F04EC56}" destId="{B983B7EC-2264-41F2-89FD-EE49680B9393}" srcOrd="2" destOrd="0" parTransId="{511D1A20-7D28-46C2-A409-EC2B085660F4}" sibTransId="{F2C14D37-47E9-4208-B0FC-46FDA38DBF80}"/>
    <dgm:cxn modelId="{EB61F17C-186E-44CD-AFC9-0DCCBF334F63}" srcId="{B4DE91CB-9984-4B53-8F1C-D50F8F04EC56}" destId="{8047F53F-37D6-4A05-B049-5D9FB5E44891}" srcOrd="0" destOrd="0" parTransId="{B1E669D4-4AFA-4326-821F-8F3A61416796}" sibTransId="{707CF391-6D04-4CF5-9820-D323F8FD9761}"/>
    <dgm:cxn modelId="{86C57485-F495-9149-88A0-2FCE1B71B885}" type="presOf" srcId="{B4DE91CB-9984-4B53-8F1C-D50F8F04EC56}" destId="{6B3C1C64-EBBD-8C47-B27F-C6BF7E10BEC8}" srcOrd="0" destOrd="0" presId="urn:microsoft.com/office/officeart/2005/8/layout/vList2"/>
    <dgm:cxn modelId="{ED8B90C1-3DB5-4BF0-AC96-C7ED6B7C83E7}" srcId="{B4DE91CB-9984-4B53-8F1C-D50F8F04EC56}" destId="{4C50C64B-BE32-421C-AD31-5E19FCB98FE3}" srcOrd="1" destOrd="0" parTransId="{6964DED7-6DB1-4440-97FC-B070FA5E97C8}" sibTransId="{D9CB8F9D-5081-4660-AF79-90CEC430EE4C}"/>
    <dgm:cxn modelId="{79C41AD1-F938-054A-8531-6CFD81717B55}" type="presOf" srcId="{B983B7EC-2264-41F2-89FD-EE49680B9393}" destId="{574ACBCE-9109-9244-A058-CAFC7AFE4BF8}" srcOrd="0" destOrd="0" presId="urn:microsoft.com/office/officeart/2005/8/layout/vList2"/>
    <dgm:cxn modelId="{6DDDB784-0C05-534A-99B2-AF9023F342EC}" type="presParOf" srcId="{6B3C1C64-EBBD-8C47-B27F-C6BF7E10BEC8}" destId="{3C23AC1A-DFD4-7D4A-86BF-8829BE15E4AE}" srcOrd="0" destOrd="0" presId="urn:microsoft.com/office/officeart/2005/8/layout/vList2"/>
    <dgm:cxn modelId="{158A15D0-E44E-5742-B871-C527BF8C13E6}" type="presParOf" srcId="{6B3C1C64-EBBD-8C47-B27F-C6BF7E10BEC8}" destId="{2F4AB040-B74F-0345-ACDC-412DC7F35CBB}" srcOrd="1" destOrd="0" presId="urn:microsoft.com/office/officeart/2005/8/layout/vList2"/>
    <dgm:cxn modelId="{7176E542-BC95-7A4D-9857-3F0CE1A6EE78}" type="presParOf" srcId="{6B3C1C64-EBBD-8C47-B27F-C6BF7E10BEC8}" destId="{0AEA097E-C5F4-8440-B0F9-068E3D2B7D35}" srcOrd="2" destOrd="0" presId="urn:microsoft.com/office/officeart/2005/8/layout/vList2"/>
    <dgm:cxn modelId="{6ACFF9DC-C952-644A-B787-CB1983853DE0}" type="presParOf" srcId="{6B3C1C64-EBBD-8C47-B27F-C6BF7E10BEC8}" destId="{B6BFA1D6-478F-E74E-B4B6-AEA34B8684F4}" srcOrd="3" destOrd="0" presId="urn:microsoft.com/office/officeart/2005/8/layout/vList2"/>
    <dgm:cxn modelId="{AAE22325-06C7-C44B-8FC9-7D8068546204}" type="presParOf" srcId="{6B3C1C64-EBBD-8C47-B27F-C6BF7E10BEC8}" destId="{574ACBCE-9109-9244-A058-CAFC7AFE4B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D914A0-DAE2-4D54-9129-A0D32972B75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8A7A825-9472-470E-BEEA-5838F42CF5E9}">
      <dgm:prSet/>
      <dgm:spPr/>
      <dgm:t>
        <a:bodyPr/>
        <a:lstStyle/>
        <a:p>
          <a:r>
            <a:rPr lang="es-ES" b="1" i="0"/>
            <a:t>VLAN 10 (IoT):</a:t>
          </a:r>
          <a:r>
            <a:rPr lang="es-ES" b="0" i="0"/>
            <a:t> Para sensores y dispositivos inteligentes.</a:t>
          </a:r>
          <a:endParaRPr lang="en-US"/>
        </a:p>
      </dgm:t>
    </dgm:pt>
    <dgm:pt modelId="{A50DA37A-3F2C-41FE-ADAF-2C2F5889039C}" type="parTrans" cxnId="{9F89942B-FAB1-4543-8F55-2939F4BD2AAF}">
      <dgm:prSet/>
      <dgm:spPr/>
      <dgm:t>
        <a:bodyPr/>
        <a:lstStyle/>
        <a:p>
          <a:endParaRPr lang="en-US"/>
        </a:p>
      </dgm:t>
    </dgm:pt>
    <dgm:pt modelId="{4D30D0F6-1D20-4EE0-BBCA-37DB96A08411}" type="sibTrans" cxnId="{9F89942B-FAB1-4543-8F55-2939F4BD2AAF}">
      <dgm:prSet/>
      <dgm:spPr/>
      <dgm:t>
        <a:bodyPr/>
        <a:lstStyle/>
        <a:p>
          <a:endParaRPr lang="en-US"/>
        </a:p>
      </dgm:t>
    </dgm:pt>
    <dgm:pt modelId="{A9BB8117-6CBD-48D9-9FF1-EBA95968A452}">
      <dgm:prSet/>
      <dgm:spPr/>
      <dgm:t>
        <a:bodyPr/>
        <a:lstStyle/>
        <a:p>
          <a:r>
            <a:rPr lang="es-ES" b="1" i="0"/>
            <a:t>VLAN 20 (Usuarios):</a:t>
          </a:r>
          <a:r>
            <a:rPr lang="es-ES" b="0" i="0"/>
            <a:t> Para estudiantes y profesores.</a:t>
          </a:r>
          <a:endParaRPr lang="en-US"/>
        </a:p>
      </dgm:t>
    </dgm:pt>
    <dgm:pt modelId="{DB51F2D9-669D-43C0-89BE-B9ED5FCBF854}" type="parTrans" cxnId="{61BDDE2D-AB91-4A56-BA11-3AEA77D077CF}">
      <dgm:prSet/>
      <dgm:spPr/>
      <dgm:t>
        <a:bodyPr/>
        <a:lstStyle/>
        <a:p>
          <a:endParaRPr lang="en-US"/>
        </a:p>
      </dgm:t>
    </dgm:pt>
    <dgm:pt modelId="{2500B509-42FE-46D1-83BE-230843D0C8F6}" type="sibTrans" cxnId="{61BDDE2D-AB91-4A56-BA11-3AEA77D077CF}">
      <dgm:prSet/>
      <dgm:spPr/>
      <dgm:t>
        <a:bodyPr/>
        <a:lstStyle/>
        <a:p>
          <a:endParaRPr lang="en-US"/>
        </a:p>
      </dgm:t>
    </dgm:pt>
    <dgm:pt modelId="{9D29D4B2-88DB-4D17-A836-74D36DE74A2C}">
      <dgm:prSet/>
      <dgm:spPr/>
      <dgm:t>
        <a:bodyPr/>
        <a:lstStyle/>
        <a:p>
          <a:r>
            <a:rPr lang="es-ES" b="1" i="0"/>
            <a:t>VLAN 30 (Multimedia):</a:t>
          </a:r>
          <a:r>
            <a:rPr lang="es-ES" b="0" i="0"/>
            <a:t> Para servidores de streaming y recursos digitales.</a:t>
          </a:r>
          <a:endParaRPr lang="en-US"/>
        </a:p>
      </dgm:t>
    </dgm:pt>
    <dgm:pt modelId="{0CC2F65F-9F8C-4E66-996A-143990CEB94C}" type="parTrans" cxnId="{2C3B9CDB-F3CA-45A1-B219-0BC21EB57283}">
      <dgm:prSet/>
      <dgm:spPr/>
      <dgm:t>
        <a:bodyPr/>
        <a:lstStyle/>
        <a:p>
          <a:endParaRPr lang="en-US"/>
        </a:p>
      </dgm:t>
    </dgm:pt>
    <dgm:pt modelId="{A4B61FF9-4709-4187-B3E1-85156D895575}" type="sibTrans" cxnId="{2C3B9CDB-F3CA-45A1-B219-0BC21EB57283}">
      <dgm:prSet/>
      <dgm:spPr/>
      <dgm:t>
        <a:bodyPr/>
        <a:lstStyle/>
        <a:p>
          <a:endParaRPr lang="en-US"/>
        </a:p>
      </dgm:t>
    </dgm:pt>
    <dgm:pt modelId="{753E19B5-A055-4273-A2FE-3C9025DD1A08}">
      <dgm:prSet/>
      <dgm:spPr/>
      <dgm:t>
        <a:bodyPr/>
        <a:lstStyle/>
        <a:p>
          <a:r>
            <a:rPr lang="es-ES" b="1" i="0"/>
            <a:t>VLAN 40 (Administración):</a:t>
          </a:r>
          <a:r>
            <a:rPr lang="es-ES" b="0" i="0"/>
            <a:t> Para gestión interna y servicios administrativos.</a:t>
          </a:r>
          <a:endParaRPr lang="en-US"/>
        </a:p>
      </dgm:t>
    </dgm:pt>
    <dgm:pt modelId="{AE843AF1-CDE5-4AA2-84A8-A00DD1D9FE04}" type="parTrans" cxnId="{88298F9E-C0D7-4EC6-82E7-666EE076CCE6}">
      <dgm:prSet/>
      <dgm:spPr/>
      <dgm:t>
        <a:bodyPr/>
        <a:lstStyle/>
        <a:p>
          <a:endParaRPr lang="en-US"/>
        </a:p>
      </dgm:t>
    </dgm:pt>
    <dgm:pt modelId="{CB72B9C9-7B4A-4C88-844C-D8DFBCD08C79}" type="sibTrans" cxnId="{88298F9E-C0D7-4EC6-82E7-666EE076CCE6}">
      <dgm:prSet/>
      <dgm:spPr/>
      <dgm:t>
        <a:bodyPr/>
        <a:lstStyle/>
        <a:p>
          <a:endParaRPr lang="en-US"/>
        </a:p>
      </dgm:t>
    </dgm:pt>
    <dgm:pt modelId="{11249CB8-F5C3-4605-A262-031ED76D9847}">
      <dgm:prSet/>
      <dgm:spPr/>
      <dgm:t>
        <a:bodyPr/>
        <a:lstStyle/>
        <a:p>
          <a:r>
            <a:rPr lang="es-ES" b="0" i="0"/>
            <a:t>Cada VLAN tiene su propio rango de direcciones IPv6 y su puerta de enlace configurada en el router.</a:t>
          </a:r>
          <a:endParaRPr lang="en-US"/>
        </a:p>
      </dgm:t>
    </dgm:pt>
    <dgm:pt modelId="{F1DBD97E-8CC1-400E-A661-C440B5A5A8DC}" type="parTrans" cxnId="{7AB3F529-0019-43BA-A0A2-2F79FB4EA974}">
      <dgm:prSet/>
      <dgm:spPr/>
      <dgm:t>
        <a:bodyPr/>
        <a:lstStyle/>
        <a:p>
          <a:endParaRPr lang="en-US"/>
        </a:p>
      </dgm:t>
    </dgm:pt>
    <dgm:pt modelId="{578A3E7B-AC2C-436D-BF58-94C18EDD66F3}" type="sibTrans" cxnId="{7AB3F529-0019-43BA-A0A2-2F79FB4EA974}">
      <dgm:prSet/>
      <dgm:spPr/>
      <dgm:t>
        <a:bodyPr/>
        <a:lstStyle/>
        <a:p>
          <a:endParaRPr lang="en-US"/>
        </a:p>
      </dgm:t>
    </dgm:pt>
    <dgm:pt modelId="{3FD2DEBB-2CF3-154B-B3EB-CF647E8C0982}" type="pres">
      <dgm:prSet presAssocID="{72D914A0-DAE2-4D54-9129-A0D32972B758}" presName="linear" presStyleCnt="0">
        <dgm:presLayoutVars>
          <dgm:animLvl val="lvl"/>
          <dgm:resizeHandles val="exact"/>
        </dgm:presLayoutVars>
      </dgm:prSet>
      <dgm:spPr/>
    </dgm:pt>
    <dgm:pt modelId="{1F5BA967-D533-2244-88E3-B6123AE50B91}" type="pres">
      <dgm:prSet presAssocID="{18A7A825-9472-470E-BEEA-5838F42CF5E9}" presName="parentText" presStyleLbl="node1" presStyleIdx="0" presStyleCnt="5">
        <dgm:presLayoutVars>
          <dgm:chMax val="0"/>
          <dgm:bulletEnabled val="1"/>
        </dgm:presLayoutVars>
      </dgm:prSet>
      <dgm:spPr/>
    </dgm:pt>
    <dgm:pt modelId="{9E6C301E-59AC-024E-ABDD-F9B9C8474C43}" type="pres">
      <dgm:prSet presAssocID="{4D30D0F6-1D20-4EE0-BBCA-37DB96A08411}" presName="spacer" presStyleCnt="0"/>
      <dgm:spPr/>
    </dgm:pt>
    <dgm:pt modelId="{640E09C2-EA79-9E4E-95FF-9AB082D8A65E}" type="pres">
      <dgm:prSet presAssocID="{A9BB8117-6CBD-48D9-9FF1-EBA95968A452}" presName="parentText" presStyleLbl="node1" presStyleIdx="1" presStyleCnt="5">
        <dgm:presLayoutVars>
          <dgm:chMax val="0"/>
          <dgm:bulletEnabled val="1"/>
        </dgm:presLayoutVars>
      </dgm:prSet>
      <dgm:spPr/>
    </dgm:pt>
    <dgm:pt modelId="{C26FC212-820C-434B-8D02-1142FCDC9005}" type="pres">
      <dgm:prSet presAssocID="{2500B509-42FE-46D1-83BE-230843D0C8F6}" presName="spacer" presStyleCnt="0"/>
      <dgm:spPr/>
    </dgm:pt>
    <dgm:pt modelId="{44F4143B-8692-FC4B-B91F-10B834A88D7B}" type="pres">
      <dgm:prSet presAssocID="{9D29D4B2-88DB-4D17-A836-74D36DE74A2C}" presName="parentText" presStyleLbl="node1" presStyleIdx="2" presStyleCnt="5">
        <dgm:presLayoutVars>
          <dgm:chMax val="0"/>
          <dgm:bulletEnabled val="1"/>
        </dgm:presLayoutVars>
      </dgm:prSet>
      <dgm:spPr/>
    </dgm:pt>
    <dgm:pt modelId="{193EDBDD-D3C7-CE48-872C-0D62D0A369BD}" type="pres">
      <dgm:prSet presAssocID="{A4B61FF9-4709-4187-B3E1-85156D895575}" presName="spacer" presStyleCnt="0"/>
      <dgm:spPr/>
    </dgm:pt>
    <dgm:pt modelId="{FE394130-76D9-2E48-B328-22F99F4D4F39}" type="pres">
      <dgm:prSet presAssocID="{753E19B5-A055-4273-A2FE-3C9025DD1A08}" presName="parentText" presStyleLbl="node1" presStyleIdx="3" presStyleCnt="5">
        <dgm:presLayoutVars>
          <dgm:chMax val="0"/>
          <dgm:bulletEnabled val="1"/>
        </dgm:presLayoutVars>
      </dgm:prSet>
      <dgm:spPr/>
    </dgm:pt>
    <dgm:pt modelId="{56868F7E-FA67-1A4B-8CF0-98D500552D52}" type="pres">
      <dgm:prSet presAssocID="{CB72B9C9-7B4A-4C88-844C-D8DFBCD08C79}" presName="spacer" presStyleCnt="0"/>
      <dgm:spPr/>
    </dgm:pt>
    <dgm:pt modelId="{A2F78B63-ED67-C544-84B8-6D3AF52802CB}" type="pres">
      <dgm:prSet presAssocID="{11249CB8-F5C3-4605-A262-031ED76D9847}" presName="parentText" presStyleLbl="node1" presStyleIdx="4" presStyleCnt="5">
        <dgm:presLayoutVars>
          <dgm:chMax val="0"/>
          <dgm:bulletEnabled val="1"/>
        </dgm:presLayoutVars>
      </dgm:prSet>
      <dgm:spPr/>
    </dgm:pt>
  </dgm:ptLst>
  <dgm:cxnLst>
    <dgm:cxn modelId="{E9CF7F21-02D6-1C44-959A-373DDAC78748}" type="presOf" srcId="{18A7A825-9472-470E-BEEA-5838F42CF5E9}" destId="{1F5BA967-D533-2244-88E3-B6123AE50B91}" srcOrd="0" destOrd="0" presId="urn:microsoft.com/office/officeart/2005/8/layout/vList2"/>
    <dgm:cxn modelId="{7AB3F529-0019-43BA-A0A2-2F79FB4EA974}" srcId="{72D914A0-DAE2-4D54-9129-A0D32972B758}" destId="{11249CB8-F5C3-4605-A262-031ED76D9847}" srcOrd="4" destOrd="0" parTransId="{F1DBD97E-8CC1-400E-A661-C440B5A5A8DC}" sibTransId="{578A3E7B-AC2C-436D-BF58-94C18EDD66F3}"/>
    <dgm:cxn modelId="{9F89942B-FAB1-4543-8F55-2939F4BD2AAF}" srcId="{72D914A0-DAE2-4D54-9129-A0D32972B758}" destId="{18A7A825-9472-470E-BEEA-5838F42CF5E9}" srcOrd="0" destOrd="0" parTransId="{A50DA37A-3F2C-41FE-ADAF-2C2F5889039C}" sibTransId="{4D30D0F6-1D20-4EE0-BBCA-37DB96A08411}"/>
    <dgm:cxn modelId="{61BDDE2D-AB91-4A56-BA11-3AEA77D077CF}" srcId="{72D914A0-DAE2-4D54-9129-A0D32972B758}" destId="{A9BB8117-6CBD-48D9-9FF1-EBA95968A452}" srcOrd="1" destOrd="0" parTransId="{DB51F2D9-669D-43C0-89BE-B9ED5FCBF854}" sibTransId="{2500B509-42FE-46D1-83BE-230843D0C8F6}"/>
    <dgm:cxn modelId="{DBFAA676-195F-3D48-9F6D-1E5F89EDAF09}" type="presOf" srcId="{A9BB8117-6CBD-48D9-9FF1-EBA95968A452}" destId="{640E09C2-EA79-9E4E-95FF-9AB082D8A65E}" srcOrd="0" destOrd="0" presId="urn:microsoft.com/office/officeart/2005/8/layout/vList2"/>
    <dgm:cxn modelId="{2D64D48F-674B-C64C-B7B4-A0431673C57E}" type="presOf" srcId="{753E19B5-A055-4273-A2FE-3C9025DD1A08}" destId="{FE394130-76D9-2E48-B328-22F99F4D4F39}" srcOrd="0" destOrd="0" presId="urn:microsoft.com/office/officeart/2005/8/layout/vList2"/>
    <dgm:cxn modelId="{88298F9E-C0D7-4EC6-82E7-666EE076CCE6}" srcId="{72D914A0-DAE2-4D54-9129-A0D32972B758}" destId="{753E19B5-A055-4273-A2FE-3C9025DD1A08}" srcOrd="3" destOrd="0" parTransId="{AE843AF1-CDE5-4AA2-84A8-A00DD1D9FE04}" sibTransId="{CB72B9C9-7B4A-4C88-844C-D8DFBCD08C79}"/>
    <dgm:cxn modelId="{13EA009F-0BFE-2F4E-A496-DF0BE1979F34}" type="presOf" srcId="{11249CB8-F5C3-4605-A262-031ED76D9847}" destId="{A2F78B63-ED67-C544-84B8-6D3AF52802CB}" srcOrd="0" destOrd="0" presId="urn:microsoft.com/office/officeart/2005/8/layout/vList2"/>
    <dgm:cxn modelId="{E18CC0A3-8384-324F-B1F2-D04F2B5256A5}" type="presOf" srcId="{9D29D4B2-88DB-4D17-A836-74D36DE74A2C}" destId="{44F4143B-8692-FC4B-B91F-10B834A88D7B}" srcOrd="0" destOrd="0" presId="urn:microsoft.com/office/officeart/2005/8/layout/vList2"/>
    <dgm:cxn modelId="{2C3B9CDB-F3CA-45A1-B219-0BC21EB57283}" srcId="{72D914A0-DAE2-4D54-9129-A0D32972B758}" destId="{9D29D4B2-88DB-4D17-A836-74D36DE74A2C}" srcOrd="2" destOrd="0" parTransId="{0CC2F65F-9F8C-4E66-996A-143990CEB94C}" sibTransId="{A4B61FF9-4709-4187-B3E1-85156D895575}"/>
    <dgm:cxn modelId="{BCD66BE9-3395-4748-B035-4043178AA1C6}" type="presOf" srcId="{72D914A0-DAE2-4D54-9129-A0D32972B758}" destId="{3FD2DEBB-2CF3-154B-B3EB-CF647E8C0982}" srcOrd="0" destOrd="0" presId="urn:microsoft.com/office/officeart/2005/8/layout/vList2"/>
    <dgm:cxn modelId="{9DD488B3-1EE0-4241-A082-D8EE1D73C85E}" type="presParOf" srcId="{3FD2DEBB-2CF3-154B-B3EB-CF647E8C0982}" destId="{1F5BA967-D533-2244-88E3-B6123AE50B91}" srcOrd="0" destOrd="0" presId="urn:microsoft.com/office/officeart/2005/8/layout/vList2"/>
    <dgm:cxn modelId="{B8C8978B-0E51-2243-A4ED-B90307832140}" type="presParOf" srcId="{3FD2DEBB-2CF3-154B-B3EB-CF647E8C0982}" destId="{9E6C301E-59AC-024E-ABDD-F9B9C8474C43}" srcOrd="1" destOrd="0" presId="urn:microsoft.com/office/officeart/2005/8/layout/vList2"/>
    <dgm:cxn modelId="{E5F73457-574B-FA4F-8ECB-599D9AC203FC}" type="presParOf" srcId="{3FD2DEBB-2CF3-154B-B3EB-CF647E8C0982}" destId="{640E09C2-EA79-9E4E-95FF-9AB082D8A65E}" srcOrd="2" destOrd="0" presId="urn:microsoft.com/office/officeart/2005/8/layout/vList2"/>
    <dgm:cxn modelId="{DAB81D9E-44B5-3548-937B-4847575CA972}" type="presParOf" srcId="{3FD2DEBB-2CF3-154B-B3EB-CF647E8C0982}" destId="{C26FC212-820C-434B-8D02-1142FCDC9005}" srcOrd="3" destOrd="0" presId="urn:microsoft.com/office/officeart/2005/8/layout/vList2"/>
    <dgm:cxn modelId="{E94C6584-3CF6-8643-81A1-8ED917D67243}" type="presParOf" srcId="{3FD2DEBB-2CF3-154B-B3EB-CF647E8C0982}" destId="{44F4143B-8692-FC4B-B91F-10B834A88D7B}" srcOrd="4" destOrd="0" presId="urn:microsoft.com/office/officeart/2005/8/layout/vList2"/>
    <dgm:cxn modelId="{C69153B9-098E-464A-9170-8F30317973FA}" type="presParOf" srcId="{3FD2DEBB-2CF3-154B-B3EB-CF647E8C0982}" destId="{193EDBDD-D3C7-CE48-872C-0D62D0A369BD}" srcOrd="5" destOrd="0" presId="urn:microsoft.com/office/officeart/2005/8/layout/vList2"/>
    <dgm:cxn modelId="{4A2BC75A-3025-EF4F-99EF-7F8E6741A579}" type="presParOf" srcId="{3FD2DEBB-2CF3-154B-B3EB-CF647E8C0982}" destId="{FE394130-76D9-2E48-B328-22F99F4D4F39}" srcOrd="6" destOrd="0" presId="urn:microsoft.com/office/officeart/2005/8/layout/vList2"/>
    <dgm:cxn modelId="{7CEDCC6D-37D1-834F-9C31-B2D016CF031C}" type="presParOf" srcId="{3FD2DEBB-2CF3-154B-B3EB-CF647E8C0982}" destId="{56868F7E-FA67-1A4B-8CF0-98D500552D52}" srcOrd="7" destOrd="0" presId="urn:microsoft.com/office/officeart/2005/8/layout/vList2"/>
    <dgm:cxn modelId="{06C96C04-7CE5-5E41-89E1-5BEB67B62BE6}" type="presParOf" srcId="{3FD2DEBB-2CF3-154B-B3EB-CF647E8C0982}" destId="{A2F78B63-ED67-C544-84B8-6D3AF52802C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FC0A1A-CCA0-4009-B178-EA8D2218995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CAC843D-E5ED-4D62-B420-EA3576F86A9D}">
      <dgm:prSet/>
      <dgm:spPr/>
      <dgm:t>
        <a:bodyPr/>
        <a:lstStyle/>
        <a:p>
          <a:r>
            <a:rPr lang="es-ES" b="1" i="0"/>
            <a:t>Router</a:t>
          </a:r>
          <a:endParaRPr lang="en-US"/>
        </a:p>
      </dgm:t>
    </dgm:pt>
    <dgm:pt modelId="{DDC45FA2-6D17-4C2D-856B-DF2ADC1C0D92}" type="parTrans" cxnId="{1C18959C-7D30-46C8-B496-1E9D95845647}">
      <dgm:prSet/>
      <dgm:spPr/>
      <dgm:t>
        <a:bodyPr/>
        <a:lstStyle/>
        <a:p>
          <a:endParaRPr lang="en-US"/>
        </a:p>
      </dgm:t>
    </dgm:pt>
    <dgm:pt modelId="{AC3288FC-6E3E-4D99-84B5-BF8C2AC6D975}" type="sibTrans" cxnId="{1C18959C-7D30-46C8-B496-1E9D95845647}">
      <dgm:prSet/>
      <dgm:spPr/>
      <dgm:t>
        <a:bodyPr/>
        <a:lstStyle/>
        <a:p>
          <a:endParaRPr lang="en-US"/>
        </a:p>
      </dgm:t>
    </dgm:pt>
    <dgm:pt modelId="{8448D9B9-1885-41B3-B89D-7DFF9B38B3F2}">
      <dgm:prSet/>
      <dgm:spPr/>
      <dgm:t>
        <a:bodyPr/>
        <a:lstStyle/>
        <a:p>
          <a:r>
            <a:rPr lang="es-ES" b="0" i="0" dirty="0"/>
            <a:t>El </a:t>
          </a:r>
          <a:r>
            <a:rPr lang="es-ES" b="0" i="0" dirty="0" err="1"/>
            <a:t>router</a:t>
          </a:r>
          <a:r>
            <a:rPr lang="es-ES" b="0" i="0" dirty="0"/>
            <a:t> Cisco 2911 se configuró habilitando el ruteo IPv6. A través de una sola interfaz física se crearon subinterfaces virtuales para cada especificando el identificador de VLAN y asignando la dirección IPv6 correspondiente a cada subred. Esto permite que el </a:t>
          </a:r>
          <a:r>
            <a:rPr lang="es-ES" b="0" i="0" dirty="0" err="1"/>
            <a:t>router</a:t>
          </a:r>
          <a:r>
            <a:rPr lang="es-ES" b="0" i="0" dirty="0"/>
            <a:t> actúe como puerta de enlace para todas las </a:t>
          </a:r>
          <a:r>
            <a:rPr lang="es-ES" b="0" i="0" dirty="0" err="1"/>
            <a:t>VLANs</a:t>
          </a:r>
          <a:r>
            <a:rPr lang="es-ES" b="0" i="0" dirty="0"/>
            <a:t>.</a:t>
          </a:r>
          <a:endParaRPr lang="en-US" dirty="0"/>
        </a:p>
      </dgm:t>
    </dgm:pt>
    <dgm:pt modelId="{A923399A-9515-47A6-ABAA-122865B346C6}" type="parTrans" cxnId="{48B7956B-B2D9-468F-A7A6-20673D5EA83E}">
      <dgm:prSet/>
      <dgm:spPr/>
      <dgm:t>
        <a:bodyPr/>
        <a:lstStyle/>
        <a:p>
          <a:endParaRPr lang="en-US"/>
        </a:p>
      </dgm:t>
    </dgm:pt>
    <dgm:pt modelId="{038E859D-31D2-4065-8FAE-79E259FB4D17}" type="sibTrans" cxnId="{48B7956B-B2D9-468F-A7A6-20673D5EA83E}">
      <dgm:prSet/>
      <dgm:spPr/>
      <dgm:t>
        <a:bodyPr/>
        <a:lstStyle/>
        <a:p>
          <a:endParaRPr lang="en-US"/>
        </a:p>
      </dgm:t>
    </dgm:pt>
    <dgm:pt modelId="{EF3A597E-BE2E-46DB-A311-1C52AD9A36AF}">
      <dgm:prSet/>
      <dgm:spPr/>
      <dgm:t>
        <a:bodyPr/>
        <a:lstStyle/>
        <a:p>
          <a:r>
            <a:rPr lang="es-ES" b="1" i="0"/>
            <a:t>Switches</a:t>
          </a:r>
          <a:endParaRPr lang="en-US"/>
        </a:p>
      </dgm:t>
    </dgm:pt>
    <dgm:pt modelId="{631EBEEE-850D-4569-9460-6A8C43CAD8F4}" type="parTrans" cxnId="{5134368B-BE2F-4F3D-8DE0-B1A6FF3AEC5E}">
      <dgm:prSet/>
      <dgm:spPr/>
      <dgm:t>
        <a:bodyPr/>
        <a:lstStyle/>
        <a:p>
          <a:endParaRPr lang="en-US"/>
        </a:p>
      </dgm:t>
    </dgm:pt>
    <dgm:pt modelId="{821251AF-FB47-42C6-84E9-1103C5C075F7}" type="sibTrans" cxnId="{5134368B-BE2F-4F3D-8DE0-B1A6FF3AEC5E}">
      <dgm:prSet/>
      <dgm:spPr/>
      <dgm:t>
        <a:bodyPr/>
        <a:lstStyle/>
        <a:p>
          <a:endParaRPr lang="en-US"/>
        </a:p>
      </dgm:t>
    </dgm:pt>
    <dgm:pt modelId="{6FBABB1A-A09B-4BBC-8AEF-78C42B0C22A2}">
      <dgm:prSet/>
      <dgm:spPr/>
      <dgm:t>
        <a:bodyPr/>
        <a:lstStyle/>
        <a:p>
          <a:r>
            <a:rPr lang="es-ES" b="0" i="0"/>
            <a:t>Los cuatro switches fueron configurados creando las VLANs necesarias (10, 20, 30, 40) y asignando puertos específicos  a cada VLAN, dependiendo de a qué zona pertenece cada dispositivo. Además, los puertos que interconectan switches entre sí y los que van hacia el router fueron configurados como "trunk" para que puedan transportar tráfico de todas las VLANs.</a:t>
          </a:r>
          <a:endParaRPr lang="en-US"/>
        </a:p>
      </dgm:t>
    </dgm:pt>
    <dgm:pt modelId="{6FE17851-7BE8-4CBD-8D25-60318E22ECF9}" type="parTrans" cxnId="{CB412C89-00C0-493D-9072-FC3B6CE61742}">
      <dgm:prSet/>
      <dgm:spPr/>
      <dgm:t>
        <a:bodyPr/>
        <a:lstStyle/>
        <a:p>
          <a:endParaRPr lang="en-US"/>
        </a:p>
      </dgm:t>
    </dgm:pt>
    <dgm:pt modelId="{0ACAF3BA-2C88-4033-8BC0-5F58E949F465}" type="sibTrans" cxnId="{CB412C89-00C0-493D-9072-FC3B6CE61742}">
      <dgm:prSet/>
      <dgm:spPr/>
      <dgm:t>
        <a:bodyPr/>
        <a:lstStyle/>
        <a:p>
          <a:endParaRPr lang="en-US"/>
        </a:p>
      </dgm:t>
    </dgm:pt>
    <dgm:pt modelId="{4CA669F6-3B63-4ABE-A246-88DC9606A5E0}">
      <dgm:prSet/>
      <dgm:spPr/>
      <dgm:t>
        <a:bodyPr/>
        <a:lstStyle/>
        <a:p>
          <a:r>
            <a:rPr lang="es-ES" b="1" i="0"/>
            <a:t>Dispositivos Finales</a:t>
          </a:r>
          <a:endParaRPr lang="en-US"/>
        </a:p>
      </dgm:t>
    </dgm:pt>
    <dgm:pt modelId="{01150892-1E45-4C4F-BEEC-35E90C4E3E71}" type="parTrans" cxnId="{58B6EF30-71C7-475D-BBB5-76718AD49477}">
      <dgm:prSet/>
      <dgm:spPr/>
      <dgm:t>
        <a:bodyPr/>
        <a:lstStyle/>
        <a:p>
          <a:endParaRPr lang="en-US"/>
        </a:p>
      </dgm:t>
    </dgm:pt>
    <dgm:pt modelId="{AF18F51C-0DFB-4349-908A-70BB3D4BE253}" type="sibTrans" cxnId="{58B6EF30-71C7-475D-BBB5-76718AD49477}">
      <dgm:prSet/>
      <dgm:spPr/>
      <dgm:t>
        <a:bodyPr/>
        <a:lstStyle/>
        <a:p>
          <a:endParaRPr lang="en-US"/>
        </a:p>
      </dgm:t>
    </dgm:pt>
    <dgm:pt modelId="{97D4EDAD-EC53-441E-A03A-BBF407411F25}">
      <dgm:prSet/>
      <dgm:spPr/>
      <dgm:t>
        <a:bodyPr/>
        <a:lstStyle/>
        <a:p>
          <a:r>
            <a:rPr lang="es-ES" b="0" i="0"/>
            <a:t>Cada dispositivo final (PC, servidor, sensor) fue configurado con una dirección IPv6 dentro del rango de su VLAN, utilizando también el gateway correcto. Se revisó que la interfaz de red estuviera activa y que los cables estuvieran conectados adecuadamente. Estas configuraciones aseguran la comunicación tanto dentro de la VLAN como entre VLANs a través del router.</a:t>
          </a:r>
          <a:endParaRPr lang="en-US"/>
        </a:p>
      </dgm:t>
    </dgm:pt>
    <dgm:pt modelId="{CCF812DD-3E6B-4F2F-8F89-D0F20BD4479E}" type="parTrans" cxnId="{26E2203F-DC80-4662-B654-B47D233C0FF0}">
      <dgm:prSet/>
      <dgm:spPr/>
      <dgm:t>
        <a:bodyPr/>
        <a:lstStyle/>
        <a:p>
          <a:endParaRPr lang="en-US"/>
        </a:p>
      </dgm:t>
    </dgm:pt>
    <dgm:pt modelId="{6ACAAA0D-0DD2-4ABB-90FB-B86BC627ED99}" type="sibTrans" cxnId="{26E2203F-DC80-4662-B654-B47D233C0FF0}">
      <dgm:prSet/>
      <dgm:spPr/>
      <dgm:t>
        <a:bodyPr/>
        <a:lstStyle/>
        <a:p>
          <a:endParaRPr lang="en-US"/>
        </a:p>
      </dgm:t>
    </dgm:pt>
    <dgm:pt modelId="{4F6987FE-05C9-4143-B275-F047848F8058}" type="pres">
      <dgm:prSet presAssocID="{F1FC0A1A-CCA0-4009-B178-EA8D22189951}" presName="root" presStyleCnt="0">
        <dgm:presLayoutVars>
          <dgm:dir/>
          <dgm:resizeHandles val="exact"/>
        </dgm:presLayoutVars>
      </dgm:prSet>
      <dgm:spPr/>
    </dgm:pt>
    <dgm:pt modelId="{391B6EBB-8888-489F-A44C-A60C494137E5}" type="pres">
      <dgm:prSet presAssocID="{F1FC0A1A-CCA0-4009-B178-EA8D22189951}" presName="container" presStyleCnt="0">
        <dgm:presLayoutVars>
          <dgm:dir/>
          <dgm:resizeHandles val="exact"/>
        </dgm:presLayoutVars>
      </dgm:prSet>
      <dgm:spPr/>
    </dgm:pt>
    <dgm:pt modelId="{A9F13964-2F0C-42E8-8200-F568FD1449AC}" type="pres">
      <dgm:prSet presAssocID="{FCAC843D-E5ED-4D62-B420-EA3576F86A9D}" presName="compNode" presStyleCnt="0"/>
      <dgm:spPr/>
    </dgm:pt>
    <dgm:pt modelId="{9F36C073-6E28-447B-91E5-36364B500471}" type="pres">
      <dgm:prSet presAssocID="{FCAC843D-E5ED-4D62-B420-EA3576F86A9D}" presName="iconBgRect" presStyleLbl="bgShp" presStyleIdx="0" presStyleCnt="6"/>
      <dgm:spPr/>
    </dgm:pt>
    <dgm:pt modelId="{BC2F1D62-ADAF-4574-BB8D-8C315DEEC32B}" type="pres">
      <dgm:prSet presAssocID="{FCAC843D-E5ED-4D62-B420-EA3576F86A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F732307A-696E-4896-A312-FCCF86DC907F}" type="pres">
      <dgm:prSet presAssocID="{FCAC843D-E5ED-4D62-B420-EA3576F86A9D}" presName="spaceRect" presStyleCnt="0"/>
      <dgm:spPr/>
    </dgm:pt>
    <dgm:pt modelId="{57D73B81-C28C-466B-9583-D9413F7686C8}" type="pres">
      <dgm:prSet presAssocID="{FCAC843D-E5ED-4D62-B420-EA3576F86A9D}" presName="textRect" presStyleLbl="revTx" presStyleIdx="0" presStyleCnt="6">
        <dgm:presLayoutVars>
          <dgm:chMax val="1"/>
          <dgm:chPref val="1"/>
        </dgm:presLayoutVars>
      </dgm:prSet>
      <dgm:spPr/>
    </dgm:pt>
    <dgm:pt modelId="{DCAD2C4E-7681-417A-B254-C8A35FB19444}" type="pres">
      <dgm:prSet presAssocID="{AC3288FC-6E3E-4D99-84B5-BF8C2AC6D975}" presName="sibTrans" presStyleLbl="sibTrans2D1" presStyleIdx="0" presStyleCnt="0"/>
      <dgm:spPr/>
    </dgm:pt>
    <dgm:pt modelId="{2322BBD0-CFF0-4D66-B201-0725126F76E2}" type="pres">
      <dgm:prSet presAssocID="{8448D9B9-1885-41B3-B89D-7DFF9B38B3F2}" presName="compNode" presStyleCnt="0"/>
      <dgm:spPr/>
    </dgm:pt>
    <dgm:pt modelId="{EDCE6F85-6818-4DB9-80CF-2EF71850A4B3}" type="pres">
      <dgm:prSet presAssocID="{8448D9B9-1885-41B3-B89D-7DFF9B38B3F2}" presName="iconBgRect" presStyleLbl="bgShp" presStyleIdx="1" presStyleCnt="6"/>
      <dgm:spPr/>
    </dgm:pt>
    <dgm:pt modelId="{799DA07F-8A67-409B-95B4-EF2837D3BC89}" type="pres">
      <dgm:prSet presAssocID="{8448D9B9-1885-41B3-B89D-7DFF9B38B3F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8D78ADC5-BE3E-462E-ADEE-AEF832D84708}" type="pres">
      <dgm:prSet presAssocID="{8448D9B9-1885-41B3-B89D-7DFF9B38B3F2}" presName="spaceRect" presStyleCnt="0"/>
      <dgm:spPr/>
    </dgm:pt>
    <dgm:pt modelId="{2231C5E4-D243-4904-B507-2663B0FB42B9}" type="pres">
      <dgm:prSet presAssocID="{8448D9B9-1885-41B3-B89D-7DFF9B38B3F2}" presName="textRect" presStyleLbl="revTx" presStyleIdx="1" presStyleCnt="6">
        <dgm:presLayoutVars>
          <dgm:chMax val="1"/>
          <dgm:chPref val="1"/>
        </dgm:presLayoutVars>
      </dgm:prSet>
      <dgm:spPr/>
    </dgm:pt>
    <dgm:pt modelId="{B6546353-16B8-4BBB-B1C8-A838C012466A}" type="pres">
      <dgm:prSet presAssocID="{038E859D-31D2-4065-8FAE-79E259FB4D17}" presName="sibTrans" presStyleLbl="sibTrans2D1" presStyleIdx="0" presStyleCnt="0"/>
      <dgm:spPr/>
    </dgm:pt>
    <dgm:pt modelId="{475FC930-E2BD-46C3-B46B-E003E8C401B8}" type="pres">
      <dgm:prSet presAssocID="{EF3A597E-BE2E-46DB-A311-1C52AD9A36AF}" presName="compNode" presStyleCnt="0"/>
      <dgm:spPr/>
    </dgm:pt>
    <dgm:pt modelId="{1D13A0C9-92BE-4C22-A10E-06E01DEE3ABB}" type="pres">
      <dgm:prSet presAssocID="{EF3A597E-BE2E-46DB-A311-1C52AD9A36AF}" presName="iconBgRect" presStyleLbl="bgShp" presStyleIdx="2" presStyleCnt="6"/>
      <dgm:spPr/>
    </dgm:pt>
    <dgm:pt modelId="{1AD0C345-B042-4764-976D-EB09FC66630F}" type="pres">
      <dgm:prSet presAssocID="{EF3A597E-BE2E-46DB-A311-1C52AD9A36A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gar"/>
        </a:ext>
      </dgm:extLst>
    </dgm:pt>
    <dgm:pt modelId="{1878D778-224B-4BC2-88C4-7237F3CC797E}" type="pres">
      <dgm:prSet presAssocID="{EF3A597E-BE2E-46DB-A311-1C52AD9A36AF}" presName="spaceRect" presStyleCnt="0"/>
      <dgm:spPr/>
    </dgm:pt>
    <dgm:pt modelId="{3953ADE5-463E-407D-8812-BCC28E59EFAA}" type="pres">
      <dgm:prSet presAssocID="{EF3A597E-BE2E-46DB-A311-1C52AD9A36AF}" presName="textRect" presStyleLbl="revTx" presStyleIdx="2" presStyleCnt="6">
        <dgm:presLayoutVars>
          <dgm:chMax val="1"/>
          <dgm:chPref val="1"/>
        </dgm:presLayoutVars>
      </dgm:prSet>
      <dgm:spPr/>
    </dgm:pt>
    <dgm:pt modelId="{ABC39D0E-A185-4E76-8F3D-2802E74F7D2B}" type="pres">
      <dgm:prSet presAssocID="{821251AF-FB47-42C6-84E9-1103C5C075F7}" presName="sibTrans" presStyleLbl="sibTrans2D1" presStyleIdx="0" presStyleCnt="0"/>
      <dgm:spPr/>
    </dgm:pt>
    <dgm:pt modelId="{F9482EB2-2407-479C-A213-2A5464EC816B}" type="pres">
      <dgm:prSet presAssocID="{6FBABB1A-A09B-4BBC-8AEF-78C42B0C22A2}" presName="compNode" presStyleCnt="0"/>
      <dgm:spPr/>
    </dgm:pt>
    <dgm:pt modelId="{9CADDA60-9483-4A8D-9286-48BEF69AE319}" type="pres">
      <dgm:prSet presAssocID="{6FBABB1A-A09B-4BBC-8AEF-78C42B0C22A2}" presName="iconBgRect" presStyleLbl="bgShp" presStyleIdx="3" presStyleCnt="6"/>
      <dgm:spPr/>
    </dgm:pt>
    <dgm:pt modelId="{B491D7D2-4960-4F52-BFBF-D81A5675B1F1}" type="pres">
      <dgm:prSet presAssocID="{6FBABB1A-A09B-4BBC-8AEF-78C42B0C22A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mitir"/>
        </a:ext>
      </dgm:extLst>
    </dgm:pt>
    <dgm:pt modelId="{BDD3C808-4DBF-40CA-AA98-D872A25CFAF6}" type="pres">
      <dgm:prSet presAssocID="{6FBABB1A-A09B-4BBC-8AEF-78C42B0C22A2}" presName="spaceRect" presStyleCnt="0"/>
      <dgm:spPr/>
    </dgm:pt>
    <dgm:pt modelId="{ABD54F5F-7825-4D12-A146-A882F60E06AB}" type="pres">
      <dgm:prSet presAssocID="{6FBABB1A-A09B-4BBC-8AEF-78C42B0C22A2}" presName="textRect" presStyleLbl="revTx" presStyleIdx="3" presStyleCnt="6">
        <dgm:presLayoutVars>
          <dgm:chMax val="1"/>
          <dgm:chPref val="1"/>
        </dgm:presLayoutVars>
      </dgm:prSet>
      <dgm:spPr/>
    </dgm:pt>
    <dgm:pt modelId="{AB62B91D-CF5B-4B6D-A96F-67F26D03CFC6}" type="pres">
      <dgm:prSet presAssocID="{0ACAF3BA-2C88-4033-8BC0-5F58E949F465}" presName="sibTrans" presStyleLbl="sibTrans2D1" presStyleIdx="0" presStyleCnt="0"/>
      <dgm:spPr/>
    </dgm:pt>
    <dgm:pt modelId="{1BC4B98D-8AB3-4203-BB22-59B2939A1BF4}" type="pres">
      <dgm:prSet presAssocID="{4CA669F6-3B63-4ABE-A246-88DC9606A5E0}" presName="compNode" presStyleCnt="0"/>
      <dgm:spPr/>
    </dgm:pt>
    <dgm:pt modelId="{CA64BDF4-FF44-4D8B-B167-285A1F3D6312}" type="pres">
      <dgm:prSet presAssocID="{4CA669F6-3B63-4ABE-A246-88DC9606A5E0}" presName="iconBgRect" presStyleLbl="bgShp" presStyleIdx="4" presStyleCnt="6"/>
      <dgm:spPr/>
    </dgm:pt>
    <dgm:pt modelId="{F5E7AEA2-E2ED-4182-8C1E-9B1ED0A27299}" type="pres">
      <dgm:prSet presAssocID="{4CA669F6-3B63-4ABE-A246-88DC9606A5E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ofeo"/>
        </a:ext>
      </dgm:extLst>
    </dgm:pt>
    <dgm:pt modelId="{E86AE30C-A1AB-4894-922D-973EDF7D5163}" type="pres">
      <dgm:prSet presAssocID="{4CA669F6-3B63-4ABE-A246-88DC9606A5E0}" presName="spaceRect" presStyleCnt="0"/>
      <dgm:spPr/>
    </dgm:pt>
    <dgm:pt modelId="{78A04C77-C939-4247-BE2F-D4C3B1CD673F}" type="pres">
      <dgm:prSet presAssocID="{4CA669F6-3B63-4ABE-A246-88DC9606A5E0}" presName="textRect" presStyleLbl="revTx" presStyleIdx="4" presStyleCnt="6">
        <dgm:presLayoutVars>
          <dgm:chMax val="1"/>
          <dgm:chPref val="1"/>
        </dgm:presLayoutVars>
      </dgm:prSet>
      <dgm:spPr/>
    </dgm:pt>
    <dgm:pt modelId="{F24E5C28-D3FB-48F0-B87D-809D47405E41}" type="pres">
      <dgm:prSet presAssocID="{AF18F51C-0DFB-4349-908A-70BB3D4BE253}" presName="sibTrans" presStyleLbl="sibTrans2D1" presStyleIdx="0" presStyleCnt="0"/>
      <dgm:spPr/>
    </dgm:pt>
    <dgm:pt modelId="{557A2412-66F8-42A5-AAF9-75A18BE94D86}" type="pres">
      <dgm:prSet presAssocID="{97D4EDAD-EC53-441E-A03A-BBF407411F25}" presName="compNode" presStyleCnt="0"/>
      <dgm:spPr/>
    </dgm:pt>
    <dgm:pt modelId="{18954E9A-6783-4786-A37B-4251682A60D9}" type="pres">
      <dgm:prSet presAssocID="{97D4EDAD-EC53-441E-A03A-BBF407411F25}" presName="iconBgRect" presStyleLbl="bgShp" presStyleIdx="5" presStyleCnt="6"/>
      <dgm:spPr/>
    </dgm:pt>
    <dgm:pt modelId="{C273A224-13FF-4E29-BE40-F7457D422E1F}" type="pres">
      <dgm:prSet presAssocID="{97D4EDAD-EC53-441E-A03A-BBF407411F2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idor"/>
        </a:ext>
      </dgm:extLst>
    </dgm:pt>
    <dgm:pt modelId="{C88C448F-D986-416E-8D21-092FB3A9EDB7}" type="pres">
      <dgm:prSet presAssocID="{97D4EDAD-EC53-441E-A03A-BBF407411F25}" presName="spaceRect" presStyleCnt="0"/>
      <dgm:spPr/>
    </dgm:pt>
    <dgm:pt modelId="{2B5D79CF-1D14-458C-9C64-D326B811859A}" type="pres">
      <dgm:prSet presAssocID="{97D4EDAD-EC53-441E-A03A-BBF407411F25}" presName="textRect" presStyleLbl="revTx" presStyleIdx="5" presStyleCnt="6">
        <dgm:presLayoutVars>
          <dgm:chMax val="1"/>
          <dgm:chPref val="1"/>
        </dgm:presLayoutVars>
      </dgm:prSet>
      <dgm:spPr/>
    </dgm:pt>
  </dgm:ptLst>
  <dgm:cxnLst>
    <dgm:cxn modelId="{43B5D30D-9CC8-4056-8A6F-787BF24DA17C}" type="presOf" srcId="{EF3A597E-BE2E-46DB-A311-1C52AD9A36AF}" destId="{3953ADE5-463E-407D-8812-BCC28E59EFAA}" srcOrd="0" destOrd="0" presId="urn:microsoft.com/office/officeart/2018/2/layout/IconCircleList"/>
    <dgm:cxn modelId="{F39B822E-0ABD-43A2-8C36-355B1D9B4F5F}" type="presOf" srcId="{038E859D-31D2-4065-8FAE-79E259FB4D17}" destId="{B6546353-16B8-4BBB-B1C8-A838C012466A}" srcOrd="0" destOrd="0" presId="urn:microsoft.com/office/officeart/2018/2/layout/IconCircleList"/>
    <dgm:cxn modelId="{58B6EF30-71C7-475D-BBB5-76718AD49477}" srcId="{F1FC0A1A-CCA0-4009-B178-EA8D22189951}" destId="{4CA669F6-3B63-4ABE-A246-88DC9606A5E0}" srcOrd="4" destOrd="0" parTransId="{01150892-1E45-4C4F-BEEC-35E90C4E3E71}" sibTransId="{AF18F51C-0DFB-4349-908A-70BB3D4BE253}"/>
    <dgm:cxn modelId="{26E2203F-DC80-4662-B654-B47D233C0FF0}" srcId="{F1FC0A1A-CCA0-4009-B178-EA8D22189951}" destId="{97D4EDAD-EC53-441E-A03A-BBF407411F25}" srcOrd="5" destOrd="0" parTransId="{CCF812DD-3E6B-4F2F-8F89-D0F20BD4479E}" sibTransId="{6ACAAA0D-0DD2-4ABB-90FB-B86BC627ED99}"/>
    <dgm:cxn modelId="{9D5B4A48-7FA0-4935-9F8E-A14A7FAB29E5}" type="presOf" srcId="{8448D9B9-1885-41B3-B89D-7DFF9B38B3F2}" destId="{2231C5E4-D243-4904-B507-2663B0FB42B9}" srcOrd="0" destOrd="0" presId="urn:microsoft.com/office/officeart/2018/2/layout/IconCircleList"/>
    <dgm:cxn modelId="{3EAAEA5B-F34E-4D04-BBC4-9F9C2CAABF00}" type="presOf" srcId="{6FBABB1A-A09B-4BBC-8AEF-78C42B0C22A2}" destId="{ABD54F5F-7825-4D12-A146-A882F60E06AB}" srcOrd="0" destOrd="0" presId="urn:microsoft.com/office/officeart/2018/2/layout/IconCircleList"/>
    <dgm:cxn modelId="{306B5A6A-9049-477B-BBB8-61C31A9136D1}" type="presOf" srcId="{F1FC0A1A-CCA0-4009-B178-EA8D22189951}" destId="{4F6987FE-05C9-4143-B275-F047848F8058}" srcOrd="0" destOrd="0" presId="urn:microsoft.com/office/officeart/2018/2/layout/IconCircleList"/>
    <dgm:cxn modelId="{48B7956B-B2D9-468F-A7A6-20673D5EA83E}" srcId="{F1FC0A1A-CCA0-4009-B178-EA8D22189951}" destId="{8448D9B9-1885-41B3-B89D-7DFF9B38B3F2}" srcOrd="1" destOrd="0" parTransId="{A923399A-9515-47A6-ABAA-122865B346C6}" sibTransId="{038E859D-31D2-4065-8FAE-79E259FB4D17}"/>
    <dgm:cxn modelId="{CB412C89-00C0-493D-9072-FC3B6CE61742}" srcId="{F1FC0A1A-CCA0-4009-B178-EA8D22189951}" destId="{6FBABB1A-A09B-4BBC-8AEF-78C42B0C22A2}" srcOrd="3" destOrd="0" parTransId="{6FE17851-7BE8-4CBD-8D25-60318E22ECF9}" sibTransId="{0ACAF3BA-2C88-4033-8BC0-5F58E949F465}"/>
    <dgm:cxn modelId="{5134368B-BE2F-4F3D-8DE0-B1A6FF3AEC5E}" srcId="{F1FC0A1A-CCA0-4009-B178-EA8D22189951}" destId="{EF3A597E-BE2E-46DB-A311-1C52AD9A36AF}" srcOrd="2" destOrd="0" parTransId="{631EBEEE-850D-4569-9460-6A8C43CAD8F4}" sibTransId="{821251AF-FB47-42C6-84E9-1103C5C075F7}"/>
    <dgm:cxn modelId="{65F79998-8690-47B8-A44E-2C59950C3CC7}" type="presOf" srcId="{0ACAF3BA-2C88-4033-8BC0-5F58E949F465}" destId="{AB62B91D-CF5B-4B6D-A96F-67F26D03CFC6}" srcOrd="0" destOrd="0" presId="urn:microsoft.com/office/officeart/2018/2/layout/IconCircleList"/>
    <dgm:cxn modelId="{1C18959C-7D30-46C8-B496-1E9D95845647}" srcId="{F1FC0A1A-CCA0-4009-B178-EA8D22189951}" destId="{FCAC843D-E5ED-4D62-B420-EA3576F86A9D}" srcOrd="0" destOrd="0" parTransId="{DDC45FA2-6D17-4C2D-856B-DF2ADC1C0D92}" sibTransId="{AC3288FC-6E3E-4D99-84B5-BF8C2AC6D975}"/>
    <dgm:cxn modelId="{D52AA5B9-CF23-45F7-8B1A-6604DB640C70}" type="presOf" srcId="{AC3288FC-6E3E-4D99-84B5-BF8C2AC6D975}" destId="{DCAD2C4E-7681-417A-B254-C8A35FB19444}" srcOrd="0" destOrd="0" presId="urn:microsoft.com/office/officeart/2018/2/layout/IconCircleList"/>
    <dgm:cxn modelId="{F549ECB9-734F-4FEB-9985-13C388FDDDFA}" type="presOf" srcId="{821251AF-FB47-42C6-84E9-1103C5C075F7}" destId="{ABC39D0E-A185-4E76-8F3D-2802E74F7D2B}" srcOrd="0" destOrd="0" presId="urn:microsoft.com/office/officeart/2018/2/layout/IconCircleList"/>
    <dgm:cxn modelId="{F9073DCA-611D-4B8F-A64D-E7E519975A64}" type="presOf" srcId="{AF18F51C-0DFB-4349-908A-70BB3D4BE253}" destId="{F24E5C28-D3FB-48F0-B87D-809D47405E41}" srcOrd="0" destOrd="0" presId="urn:microsoft.com/office/officeart/2018/2/layout/IconCircleList"/>
    <dgm:cxn modelId="{4A797DCC-0C4B-47AB-B524-651875EE4B01}" type="presOf" srcId="{97D4EDAD-EC53-441E-A03A-BBF407411F25}" destId="{2B5D79CF-1D14-458C-9C64-D326B811859A}" srcOrd="0" destOrd="0" presId="urn:microsoft.com/office/officeart/2018/2/layout/IconCircleList"/>
    <dgm:cxn modelId="{D7D5D1D0-2304-4600-94F4-DC52FF2B5CB6}" type="presOf" srcId="{FCAC843D-E5ED-4D62-B420-EA3576F86A9D}" destId="{57D73B81-C28C-466B-9583-D9413F7686C8}" srcOrd="0" destOrd="0" presId="urn:microsoft.com/office/officeart/2018/2/layout/IconCircleList"/>
    <dgm:cxn modelId="{1D14F7E6-C8B9-4B1B-91B7-ABA7C2FA4F8E}" type="presOf" srcId="{4CA669F6-3B63-4ABE-A246-88DC9606A5E0}" destId="{78A04C77-C939-4247-BE2F-D4C3B1CD673F}" srcOrd="0" destOrd="0" presId="urn:microsoft.com/office/officeart/2018/2/layout/IconCircleList"/>
    <dgm:cxn modelId="{FEB908B4-96A9-40C9-81BC-C4A9B6D0E847}" type="presParOf" srcId="{4F6987FE-05C9-4143-B275-F047848F8058}" destId="{391B6EBB-8888-489F-A44C-A60C494137E5}" srcOrd="0" destOrd="0" presId="urn:microsoft.com/office/officeart/2018/2/layout/IconCircleList"/>
    <dgm:cxn modelId="{8ED6B394-779E-400D-8526-FA110CDBBB2A}" type="presParOf" srcId="{391B6EBB-8888-489F-A44C-A60C494137E5}" destId="{A9F13964-2F0C-42E8-8200-F568FD1449AC}" srcOrd="0" destOrd="0" presId="urn:microsoft.com/office/officeart/2018/2/layout/IconCircleList"/>
    <dgm:cxn modelId="{94451E36-9584-4B92-81C4-BCB6BC6DDC36}" type="presParOf" srcId="{A9F13964-2F0C-42E8-8200-F568FD1449AC}" destId="{9F36C073-6E28-447B-91E5-36364B500471}" srcOrd="0" destOrd="0" presId="urn:microsoft.com/office/officeart/2018/2/layout/IconCircleList"/>
    <dgm:cxn modelId="{EE4B8481-662D-4CE2-A44D-A4B572EF2191}" type="presParOf" srcId="{A9F13964-2F0C-42E8-8200-F568FD1449AC}" destId="{BC2F1D62-ADAF-4574-BB8D-8C315DEEC32B}" srcOrd="1" destOrd="0" presId="urn:microsoft.com/office/officeart/2018/2/layout/IconCircleList"/>
    <dgm:cxn modelId="{CACBA3AF-F9C1-45F0-BD6B-F5FDE4F96D92}" type="presParOf" srcId="{A9F13964-2F0C-42E8-8200-F568FD1449AC}" destId="{F732307A-696E-4896-A312-FCCF86DC907F}" srcOrd="2" destOrd="0" presId="urn:microsoft.com/office/officeart/2018/2/layout/IconCircleList"/>
    <dgm:cxn modelId="{D7FCA5AD-A928-4EF4-BC07-9120A95B1A68}" type="presParOf" srcId="{A9F13964-2F0C-42E8-8200-F568FD1449AC}" destId="{57D73B81-C28C-466B-9583-D9413F7686C8}" srcOrd="3" destOrd="0" presId="urn:microsoft.com/office/officeart/2018/2/layout/IconCircleList"/>
    <dgm:cxn modelId="{21004EC1-1CE0-4E94-BB82-9F53DEA413DA}" type="presParOf" srcId="{391B6EBB-8888-489F-A44C-A60C494137E5}" destId="{DCAD2C4E-7681-417A-B254-C8A35FB19444}" srcOrd="1" destOrd="0" presId="urn:microsoft.com/office/officeart/2018/2/layout/IconCircleList"/>
    <dgm:cxn modelId="{354EDE6A-18F2-4E00-9D7D-D890F53EB653}" type="presParOf" srcId="{391B6EBB-8888-489F-A44C-A60C494137E5}" destId="{2322BBD0-CFF0-4D66-B201-0725126F76E2}" srcOrd="2" destOrd="0" presId="urn:microsoft.com/office/officeart/2018/2/layout/IconCircleList"/>
    <dgm:cxn modelId="{FF68AC47-EE50-4167-A6C4-6999E1865545}" type="presParOf" srcId="{2322BBD0-CFF0-4D66-B201-0725126F76E2}" destId="{EDCE6F85-6818-4DB9-80CF-2EF71850A4B3}" srcOrd="0" destOrd="0" presId="urn:microsoft.com/office/officeart/2018/2/layout/IconCircleList"/>
    <dgm:cxn modelId="{F2421C89-B8D0-423B-B24A-726BB5532CFB}" type="presParOf" srcId="{2322BBD0-CFF0-4D66-B201-0725126F76E2}" destId="{799DA07F-8A67-409B-95B4-EF2837D3BC89}" srcOrd="1" destOrd="0" presId="urn:microsoft.com/office/officeart/2018/2/layout/IconCircleList"/>
    <dgm:cxn modelId="{8F67433C-58F2-4154-B363-4BF62600F1DF}" type="presParOf" srcId="{2322BBD0-CFF0-4D66-B201-0725126F76E2}" destId="{8D78ADC5-BE3E-462E-ADEE-AEF832D84708}" srcOrd="2" destOrd="0" presId="urn:microsoft.com/office/officeart/2018/2/layout/IconCircleList"/>
    <dgm:cxn modelId="{EFA568D6-8AE3-4B04-B1EC-DE0BF8D81F73}" type="presParOf" srcId="{2322BBD0-CFF0-4D66-B201-0725126F76E2}" destId="{2231C5E4-D243-4904-B507-2663B0FB42B9}" srcOrd="3" destOrd="0" presId="urn:microsoft.com/office/officeart/2018/2/layout/IconCircleList"/>
    <dgm:cxn modelId="{58F52A0C-E8E4-4B0A-94AE-39C1C508FA85}" type="presParOf" srcId="{391B6EBB-8888-489F-A44C-A60C494137E5}" destId="{B6546353-16B8-4BBB-B1C8-A838C012466A}" srcOrd="3" destOrd="0" presId="urn:microsoft.com/office/officeart/2018/2/layout/IconCircleList"/>
    <dgm:cxn modelId="{57031C81-845A-4FA0-954B-6BB5DB0F3393}" type="presParOf" srcId="{391B6EBB-8888-489F-A44C-A60C494137E5}" destId="{475FC930-E2BD-46C3-B46B-E003E8C401B8}" srcOrd="4" destOrd="0" presId="urn:microsoft.com/office/officeart/2018/2/layout/IconCircleList"/>
    <dgm:cxn modelId="{44DD8936-C774-4CEA-A34D-9E4A7AA341B9}" type="presParOf" srcId="{475FC930-E2BD-46C3-B46B-E003E8C401B8}" destId="{1D13A0C9-92BE-4C22-A10E-06E01DEE3ABB}" srcOrd="0" destOrd="0" presId="urn:microsoft.com/office/officeart/2018/2/layout/IconCircleList"/>
    <dgm:cxn modelId="{FAFF91A4-D6B4-4C05-AB4D-9CB8AB468543}" type="presParOf" srcId="{475FC930-E2BD-46C3-B46B-E003E8C401B8}" destId="{1AD0C345-B042-4764-976D-EB09FC66630F}" srcOrd="1" destOrd="0" presId="urn:microsoft.com/office/officeart/2018/2/layout/IconCircleList"/>
    <dgm:cxn modelId="{E25D133B-A1B1-401F-9AFD-690DF5028C3F}" type="presParOf" srcId="{475FC930-E2BD-46C3-B46B-E003E8C401B8}" destId="{1878D778-224B-4BC2-88C4-7237F3CC797E}" srcOrd="2" destOrd="0" presId="urn:microsoft.com/office/officeart/2018/2/layout/IconCircleList"/>
    <dgm:cxn modelId="{4077ACED-B7BF-486A-AAD2-E1EDDB89995F}" type="presParOf" srcId="{475FC930-E2BD-46C3-B46B-E003E8C401B8}" destId="{3953ADE5-463E-407D-8812-BCC28E59EFAA}" srcOrd="3" destOrd="0" presId="urn:microsoft.com/office/officeart/2018/2/layout/IconCircleList"/>
    <dgm:cxn modelId="{13070771-7B9B-434F-B9DA-1A24B61EE4E3}" type="presParOf" srcId="{391B6EBB-8888-489F-A44C-A60C494137E5}" destId="{ABC39D0E-A185-4E76-8F3D-2802E74F7D2B}" srcOrd="5" destOrd="0" presId="urn:microsoft.com/office/officeart/2018/2/layout/IconCircleList"/>
    <dgm:cxn modelId="{ACEC08FE-E59E-4A2F-A5C7-57053D6869DC}" type="presParOf" srcId="{391B6EBB-8888-489F-A44C-A60C494137E5}" destId="{F9482EB2-2407-479C-A213-2A5464EC816B}" srcOrd="6" destOrd="0" presId="urn:microsoft.com/office/officeart/2018/2/layout/IconCircleList"/>
    <dgm:cxn modelId="{B6C9648E-F020-43FC-83E9-5B269295D9B8}" type="presParOf" srcId="{F9482EB2-2407-479C-A213-2A5464EC816B}" destId="{9CADDA60-9483-4A8D-9286-48BEF69AE319}" srcOrd="0" destOrd="0" presId="urn:microsoft.com/office/officeart/2018/2/layout/IconCircleList"/>
    <dgm:cxn modelId="{7E77C7AA-B877-4CB1-9832-53081F12D6E2}" type="presParOf" srcId="{F9482EB2-2407-479C-A213-2A5464EC816B}" destId="{B491D7D2-4960-4F52-BFBF-D81A5675B1F1}" srcOrd="1" destOrd="0" presId="urn:microsoft.com/office/officeart/2018/2/layout/IconCircleList"/>
    <dgm:cxn modelId="{5DEC26D0-C8DC-4F8E-8FCC-8FCA1EC7CB15}" type="presParOf" srcId="{F9482EB2-2407-479C-A213-2A5464EC816B}" destId="{BDD3C808-4DBF-40CA-AA98-D872A25CFAF6}" srcOrd="2" destOrd="0" presId="urn:microsoft.com/office/officeart/2018/2/layout/IconCircleList"/>
    <dgm:cxn modelId="{6A27A665-CF4F-476D-816F-64DC0FF6F93B}" type="presParOf" srcId="{F9482EB2-2407-479C-A213-2A5464EC816B}" destId="{ABD54F5F-7825-4D12-A146-A882F60E06AB}" srcOrd="3" destOrd="0" presId="urn:microsoft.com/office/officeart/2018/2/layout/IconCircleList"/>
    <dgm:cxn modelId="{C4F6BFFE-3B3A-4538-855F-81FD7749C8B8}" type="presParOf" srcId="{391B6EBB-8888-489F-A44C-A60C494137E5}" destId="{AB62B91D-CF5B-4B6D-A96F-67F26D03CFC6}" srcOrd="7" destOrd="0" presId="urn:microsoft.com/office/officeart/2018/2/layout/IconCircleList"/>
    <dgm:cxn modelId="{238B800E-7D8F-4F0A-86AF-1BD7E4522376}" type="presParOf" srcId="{391B6EBB-8888-489F-A44C-A60C494137E5}" destId="{1BC4B98D-8AB3-4203-BB22-59B2939A1BF4}" srcOrd="8" destOrd="0" presId="urn:microsoft.com/office/officeart/2018/2/layout/IconCircleList"/>
    <dgm:cxn modelId="{7F0CD447-17FC-4424-9A90-F2E3C851205D}" type="presParOf" srcId="{1BC4B98D-8AB3-4203-BB22-59B2939A1BF4}" destId="{CA64BDF4-FF44-4D8B-B167-285A1F3D6312}" srcOrd="0" destOrd="0" presId="urn:microsoft.com/office/officeart/2018/2/layout/IconCircleList"/>
    <dgm:cxn modelId="{6F7D1754-3CD6-4C78-A24F-0DCA42B5AF15}" type="presParOf" srcId="{1BC4B98D-8AB3-4203-BB22-59B2939A1BF4}" destId="{F5E7AEA2-E2ED-4182-8C1E-9B1ED0A27299}" srcOrd="1" destOrd="0" presId="urn:microsoft.com/office/officeart/2018/2/layout/IconCircleList"/>
    <dgm:cxn modelId="{CB7248DF-776A-4320-8FA1-05BA345101FA}" type="presParOf" srcId="{1BC4B98D-8AB3-4203-BB22-59B2939A1BF4}" destId="{E86AE30C-A1AB-4894-922D-973EDF7D5163}" srcOrd="2" destOrd="0" presId="urn:microsoft.com/office/officeart/2018/2/layout/IconCircleList"/>
    <dgm:cxn modelId="{BCAFB99D-55C4-4462-BAFA-66C00DBDD5B9}" type="presParOf" srcId="{1BC4B98D-8AB3-4203-BB22-59B2939A1BF4}" destId="{78A04C77-C939-4247-BE2F-D4C3B1CD673F}" srcOrd="3" destOrd="0" presId="urn:microsoft.com/office/officeart/2018/2/layout/IconCircleList"/>
    <dgm:cxn modelId="{879D8467-07CD-4B8C-ABA4-AB734EF49CFC}" type="presParOf" srcId="{391B6EBB-8888-489F-A44C-A60C494137E5}" destId="{F24E5C28-D3FB-48F0-B87D-809D47405E41}" srcOrd="9" destOrd="0" presId="urn:microsoft.com/office/officeart/2018/2/layout/IconCircleList"/>
    <dgm:cxn modelId="{7587A813-B2B7-4F32-B9E0-1B83826F5E13}" type="presParOf" srcId="{391B6EBB-8888-489F-A44C-A60C494137E5}" destId="{557A2412-66F8-42A5-AAF9-75A18BE94D86}" srcOrd="10" destOrd="0" presId="urn:microsoft.com/office/officeart/2018/2/layout/IconCircleList"/>
    <dgm:cxn modelId="{A1FCF37C-3EE5-4DC2-AA68-16AB41E9C4E2}" type="presParOf" srcId="{557A2412-66F8-42A5-AAF9-75A18BE94D86}" destId="{18954E9A-6783-4786-A37B-4251682A60D9}" srcOrd="0" destOrd="0" presId="urn:microsoft.com/office/officeart/2018/2/layout/IconCircleList"/>
    <dgm:cxn modelId="{2BC3CE15-983A-4A51-A9F5-D4BEA3147B45}" type="presParOf" srcId="{557A2412-66F8-42A5-AAF9-75A18BE94D86}" destId="{C273A224-13FF-4E29-BE40-F7457D422E1F}" srcOrd="1" destOrd="0" presId="urn:microsoft.com/office/officeart/2018/2/layout/IconCircleList"/>
    <dgm:cxn modelId="{C531787B-D12B-446B-90E0-9A4379931039}" type="presParOf" srcId="{557A2412-66F8-42A5-AAF9-75A18BE94D86}" destId="{C88C448F-D986-416E-8D21-092FB3A9EDB7}" srcOrd="2" destOrd="0" presId="urn:microsoft.com/office/officeart/2018/2/layout/IconCircleList"/>
    <dgm:cxn modelId="{611E0A89-58B0-4A3D-A309-E11F57B37593}" type="presParOf" srcId="{557A2412-66F8-42A5-AAF9-75A18BE94D86}" destId="{2B5D79CF-1D14-458C-9C64-D326B811859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3AC1A-DFD4-7D4A-86BF-8829BE15E4AE}">
      <dsp:nvSpPr>
        <dsp:cNvPr id="0" name=""/>
        <dsp:cNvSpPr/>
      </dsp:nvSpPr>
      <dsp:spPr>
        <a:xfrm>
          <a:off x="0" y="359606"/>
          <a:ext cx="6949440" cy="165266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0" i="0" kern="1200"/>
            <a:t>Se ha diseñado una red moderna para un campus universitario, pensada para integrar dispositivos IoT, servicios multimedia y garantizar una gestión administrativa eficiente.</a:t>
          </a:r>
          <a:endParaRPr lang="en-US" sz="1900" kern="1200"/>
        </a:p>
      </dsp:txBody>
      <dsp:txXfrm>
        <a:off x="80676" y="440282"/>
        <a:ext cx="6788088" cy="1491309"/>
      </dsp:txXfrm>
    </dsp:sp>
    <dsp:sp modelId="{0AEA097E-C5F4-8440-B0F9-068E3D2B7D35}">
      <dsp:nvSpPr>
        <dsp:cNvPr id="0" name=""/>
        <dsp:cNvSpPr/>
      </dsp:nvSpPr>
      <dsp:spPr>
        <a:xfrm>
          <a:off x="0" y="2066988"/>
          <a:ext cx="6949440" cy="1652661"/>
        </a:xfrm>
        <a:prstGeom prst="roundRect">
          <a:avLst/>
        </a:prstGeom>
        <a:solidFill>
          <a:schemeClr val="accent2">
            <a:hueOff val="-520665"/>
            <a:satOff val="-10816"/>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0" i="0" kern="1200"/>
            <a:t>La red está segmentada en diferentes áreas usando VLANs y direccionamiento IPv6, lo que mejora tanto el rendimiento como la seguridad de las comunicaciones</a:t>
          </a:r>
          <a:endParaRPr lang="en-US" sz="1900" kern="1200"/>
        </a:p>
      </dsp:txBody>
      <dsp:txXfrm>
        <a:off x="80676" y="2147664"/>
        <a:ext cx="6788088" cy="1491309"/>
      </dsp:txXfrm>
    </dsp:sp>
    <dsp:sp modelId="{574ACBCE-9109-9244-A058-CAFC7AFE4BF8}">
      <dsp:nvSpPr>
        <dsp:cNvPr id="0" name=""/>
        <dsp:cNvSpPr/>
      </dsp:nvSpPr>
      <dsp:spPr>
        <a:xfrm>
          <a:off x="0" y="3774369"/>
          <a:ext cx="6949440" cy="1652661"/>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0" i="0" kern="1200"/>
            <a:t>El proyecto utiliza un router principal (Cisco 2911) conectado a cuatro switches (Cisco 2960), que distribuyen la conectividad a los dispositivos de cada área: IoT, Usuarios, Multimedia y Administración. Cada área tiene su propia VLAN para aislar y proteger su tráfico.</a:t>
          </a:r>
          <a:endParaRPr lang="en-US" sz="1900" kern="1200"/>
        </a:p>
      </dsp:txBody>
      <dsp:txXfrm>
        <a:off x="80676" y="3855045"/>
        <a:ext cx="6788088" cy="1491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BA967-D533-2244-88E3-B6123AE50B91}">
      <dsp:nvSpPr>
        <dsp:cNvPr id="0" name=""/>
        <dsp:cNvSpPr/>
      </dsp:nvSpPr>
      <dsp:spPr>
        <a:xfrm>
          <a:off x="0" y="514348"/>
          <a:ext cx="6949440" cy="9009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i="0" kern="1200"/>
            <a:t>VLAN 10 (IoT):</a:t>
          </a:r>
          <a:r>
            <a:rPr lang="es-ES" sz="2200" b="0" i="0" kern="1200"/>
            <a:t> Para sensores y dispositivos inteligentes.</a:t>
          </a:r>
          <a:endParaRPr lang="en-US" sz="2200" kern="1200"/>
        </a:p>
      </dsp:txBody>
      <dsp:txXfrm>
        <a:off x="43978" y="558326"/>
        <a:ext cx="6861484" cy="812944"/>
      </dsp:txXfrm>
    </dsp:sp>
    <dsp:sp modelId="{640E09C2-EA79-9E4E-95FF-9AB082D8A65E}">
      <dsp:nvSpPr>
        <dsp:cNvPr id="0" name=""/>
        <dsp:cNvSpPr/>
      </dsp:nvSpPr>
      <dsp:spPr>
        <a:xfrm>
          <a:off x="0" y="1478608"/>
          <a:ext cx="6949440" cy="900900"/>
        </a:xfrm>
        <a:prstGeom prst="roundRect">
          <a:avLst/>
        </a:prstGeom>
        <a:solidFill>
          <a:schemeClr val="accent5">
            <a:hueOff val="2278582"/>
            <a:satOff val="-1026"/>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i="0" kern="1200"/>
            <a:t>VLAN 20 (Usuarios):</a:t>
          </a:r>
          <a:r>
            <a:rPr lang="es-ES" sz="2200" b="0" i="0" kern="1200"/>
            <a:t> Para estudiantes y profesores.</a:t>
          </a:r>
          <a:endParaRPr lang="en-US" sz="2200" kern="1200"/>
        </a:p>
      </dsp:txBody>
      <dsp:txXfrm>
        <a:off x="43978" y="1522586"/>
        <a:ext cx="6861484" cy="812944"/>
      </dsp:txXfrm>
    </dsp:sp>
    <dsp:sp modelId="{44F4143B-8692-FC4B-B91F-10B834A88D7B}">
      <dsp:nvSpPr>
        <dsp:cNvPr id="0" name=""/>
        <dsp:cNvSpPr/>
      </dsp:nvSpPr>
      <dsp:spPr>
        <a:xfrm>
          <a:off x="0" y="2442868"/>
          <a:ext cx="6949440" cy="900900"/>
        </a:xfrm>
        <a:prstGeom prst="roundRect">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i="0" kern="1200"/>
            <a:t>VLAN 30 (Multimedia):</a:t>
          </a:r>
          <a:r>
            <a:rPr lang="es-ES" sz="2200" b="0" i="0" kern="1200"/>
            <a:t> Para servidores de streaming y recursos digitales.</a:t>
          </a:r>
          <a:endParaRPr lang="en-US" sz="2200" kern="1200"/>
        </a:p>
      </dsp:txBody>
      <dsp:txXfrm>
        <a:off x="43978" y="2486846"/>
        <a:ext cx="6861484" cy="812944"/>
      </dsp:txXfrm>
    </dsp:sp>
    <dsp:sp modelId="{FE394130-76D9-2E48-B328-22F99F4D4F39}">
      <dsp:nvSpPr>
        <dsp:cNvPr id="0" name=""/>
        <dsp:cNvSpPr/>
      </dsp:nvSpPr>
      <dsp:spPr>
        <a:xfrm>
          <a:off x="0" y="3407129"/>
          <a:ext cx="6949440" cy="900900"/>
        </a:xfrm>
        <a:prstGeom prst="roundRect">
          <a:avLst/>
        </a:prstGeom>
        <a:solidFill>
          <a:schemeClr val="accent5">
            <a:hueOff val="6835746"/>
            <a:satOff val="-3078"/>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i="0" kern="1200"/>
            <a:t>VLAN 40 (Administración):</a:t>
          </a:r>
          <a:r>
            <a:rPr lang="es-ES" sz="2200" b="0" i="0" kern="1200"/>
            <a:t> Para gestión interna y servicios administrativos.</a:t>
          </a:r>
          <a:endParaRPr lang="en-US" sz="2200" kern="1200"/>
        </a:p>
      </dsp:txBody>
      <dsp:txXfrm>
        <a:off x="43978" y="3451107"/>
        <a:ext cx="6861484" cy="812944"/>
      </dsp:txXfrm>
    </dsp:sp>
    <dsp:sp modelId="{A2F78B63-ED67-C544-84B8-6D3AF52802CB}">
      <dsp:nvSpPr>
        <dsp:cNvPr id="0" name=""/>
        <dsp:cNvSpPr/>
      </dsp:nvSpPr>
      <dsp:spPr>
        <a:xfrm>
          <a:off x="0" y="4371389"/>
          <a:ext cx="6949440" cy="900900"/>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0" i="0" kern="1200"/>
            <a:t>Cada VLAN tiene su propio rango de direcciones IPv6 y su puerta de enlace configurada en el router.</a:t>
          </a:r>
          <a:endParaRPr lang="en-US" sz="2200" kern="1200"/>
        </a:p>
      </dsp:txBody>
      <dsp:txXfrm>
        <a:off x="43978" y="4415367"/>
        <a:ext cx="6861484" cy="812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6C073-6E28-447B-91E5-36364B500471}">
      <dsp:nvSpPr>
        <dsp:cNvPr id="0" name=""/>
        <dsp:cNvSpPr/>
      </dsp:nvSpPr>
      <dsp:spPr>
        <a:xfrm>
          <a:off x="210639" y="919680"/>
          <a:ext cx="912276" cy="9122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2F1D62-ADAF-4574-BB8D-8C315DEEC32B}">
      <dsp:nvSpPr>
        <dsp:cNvPr id="0" name=""/>
        <dsp:cNvSpPr/>
      </dsp:nvSpPr>
      <dsp:spPr>
        <a:xfrm>
          <a:off x="402217" y="1111258"/>
          <a:ext cx="529120" cy="529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D73B81-C28C-466B-9583-D9413F7686C8}">
      <dsp:nvSpPr>
        <dsp:cNvPr id="0" name=""/>
        <dsp:cNvSpPr/>
      </dsp:nvSpPr>
      <dsp:spPr>
        <a:xfrm>
          <a:off x="1318403"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1" i="0" kern="1200"/>
            <a:t>Router</a:t>
          </a:r>
          <a:endParaRPr lang="en-US" sz="1100" kern="1200"/>
        </a:p>
      </dsp:txBody>
      <dsp:txXfrm>
        <a:off x="1318403" y="919680"/>
        <a:ext cx="2150365" cy="912276"/>
      </dsp:txXfrm>
    </dsp:sp>
    <dsp:sp modelId="{EDCE6F85-6818-4DB9-80CF-2EF71850A4B3}">
      <dsp:nvSpPr>
        <dsp:cNvPr id="0" name=""/>
        <dsp:cNvSpPr/>
      </dsp:nvSpPr>
      <dsp:spPr>
        <a:xfrm>
          <a:off x="3843453" y="919680"/>
          <a:ext cx="912276" cy="9122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DA07F-8A67-409B-95B4-EF2837D3BC89}">
      <dsp:nvSpPr>
        <dsp:cNvPr id="0" name=""/>
        <dsp:cNvSpPr/>
      </dsp:nvSpPr>
      <dsp:spPr>
        <a:xfrm>
          <a:off x="4035031" y="1111258"/>
          <a:ext cx="529120" cy="529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31C5E4-D243-4904-B507-2663B0FB42B9}">
      <dsp:nvSpPr>
        <dsp:cNvPr id="0" name=""/>
        <dsp:cNvSpPr/>
      </dsp:nvSpPr>
      <dsp:spPr>
        <a:xfrm>
          <a:off x="4951217"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0" i="0" kern="1200" dirty="0"/>
            <a:t>El </a:t>
          </a:r>
          <a:r>
            <a:rPr lang="es-ES" sz="1100" b="0" i="0" kern="1200" dirty="0" err="1"/>
            <a:t>router</a:t>
          </a:r>
          <a:r>
            <a:rPr lang="es-ES" sz="1100" b="0" i="0" kern="1200" dirty="0"/>
            <a:t> Cisco 2911 se configuró habilitando el ruteo IPv6. A través de una sola interfaz física se crearon subinterfaces virtuales para cada especificando el identificador de VLAN y asignando la dirección IPv6 correspondiente a cada subred. Esto permite que el </a:t>
          </a:r>
          <a:r>
            <a:rPr lang="es-ES" sz="1100" b="0" i="0" kern="1200" dirty="0" err="1"/>
            <a:t>router</a:t>
          </a:r>
          <a:r>
            <a:rPr lang="es-ES" sz="1100" b="0" i="0" kern="1200" dirty="0"/>
            <a:t> actúe como puerta de enlace para todas las </a:t>
          </a:r>
          <a:r>
            <a:rPr lang="es-ES" sz="1100" b="0" i="0" kern="1200" dirty="0" err="1"/>
            <a:t>VLANs</a:t>
          </a:r>
          <a:r>
            <a:rPr lang="es-ES" sz="1100" b="0" i="0" kern="1200" dirty="0"/>
            <a:t>.</a:t>
          </a:r>
          <a:endParaRPr lang="en-US" sz="1100" kern="1200" dirty="0"/>
        </a:p>
      </dsp:txBody>
      <dsp:txXfrm>
        <a:off x="4951217" y="919680"/>
        <a:ext cx="2150365" cy="912276"/>
      </dsp:txXfrm>
    </dsp:sp>
    <dsp:sp modelId="{1D13A0C9-92BE-4C22-A10E-06E01DEE3ABB}">
      <dsp:nvSpPr>
        <dsp:cNvPr id="0" name=""/>
        <dsp:cNvSpPr/>
      </dsp:nvSpPr>
      <dsp:spPr>
        <a:xfrm>
          <a:off x="7476268" y="919680"/>
          <a:ext cx="912276" cy="9122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0C345-B042-4764-976D-EB09FC66630F}">
      <dsp:nvSpPr>
        <dsp:cNvPr id="0" name=""/>
        <dsp:cNvSpPr/>
      </dsp:nvSpPr>
      <dsp:spPr>
        <a:xfrm>
          <a:off x="7667846" y="1111258"/>
          <a:ext cx="529120" cy="529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53ADE5-463E-407D-8812-BCC28E59EFAA}">
      <dsp:nvSpPr>
        <dsp:cNvPr id="0" name=""/>
        <dsp:cNvSpPr/>
      </dsp:nvSpPr>
      <dsp:spPr>
        <a:xfrm>
          <a:off x="8584032" y="919680"/>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1" i="0" kern="1200"/>
            <a:t>Switches</a:t>
          </a:r>
          <a:endParaRPr lang="en-US" sz="1100" kern="1200"/>
        </a:p>
      </dsp:txBody>
      <dsp:txXfrm>
        <a:off x="8584032" y="919680"/>
        <a:ext cx="2150365" cy="912276"/>
      </dsp:txXfrm>
    </dsp:sp>
    <dsp:sp modelId="{9CADDA60-9483-4A8D-9286-48BEF69AE319}">
      <dsp:nvSpPr>
        <dsp:cNvPr id="0" name=""/>
        <dsp:cNvSpPr/>
      </dsp:nvSpPr>
      <dsp:spPr>
        <a:xfrm>
          <a:off x="210639" y="2582397"/>
          <a:ext cx="912276" cy="9122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1D7D2-4960-4F52-BFBF-D81A5675B1F1}">
      <dsp:nvSpPr>
        <dsp:cNvPr id="0" name=""/>
        <dsp:cNvSpPr/>
      </dsp:nvSpPr>
      <dsp:spPr>
        <a:xfrm>
          <a:off x="402217" y="2773975"/>
          <a:ext cx="529120" cy="5291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54F5F-7825-4D12-A146-A882F60E06AB}">
      <dsp:nvSpPr>
        <dsp:cNvPr id="0" name=""/>
        <dsp:cNvSpPr/>
      </dsp:nvSpPr>
      <dsp:spPr>
        <a:xfrm>
          <a:off x="1318403"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0" i="0" kern="1200"/>
            <a:t>Los cuatro switches fueron configurados creando las VLANs necesarias (10, 20, 30, 40) y asignando puertos específicos  a cada VLAN, dependiendo de a qué zona pertenece cada dispositivo. Además, los puertos que interconectan switches entre sí y los que van hacia el router fueron configurados como "trunk" para que puedan transportar tráfico de todas las VLANs.</a:t>
          </a:r>
          <a:endParaRPr lang="en-US" sz="1100" kern="1200"/>
        </a:p>
      </dsp:txBody>
      <dsp:txXfrm>
        <a:off x="1318403" y="2582397"/>
        <a:ext cx="2150365" cy="912276"/>
      </dsp:txXfrm>
    </dsp:sp>
    <dsp:sp modelId="{CA64BDF4-FF44-4D8B-B167-285A1F3D6312}">
      <dsp:nvSpPr>
        <dsp:cNvPr id="0" name=""/>
        <dsp:cNvSpPr/>
      </dsp:nvSpPr>
      <dsp:spPr>
        <a:xfrm>
          <a:off x="3843453" y="2582397"/>
          <a:ext cx="912276" cy="91227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7AEA2-E2ED-4182-8C1E-9B1ED0A27299}">
      <dsp:nvSpPr>
        <dsp:cNvPr id="0" name=""/>
        <dsp:cNvSpPr/>
      </dsp:nvSpPr>
      <dsp:spPr>
        <a:xfrm>
          <a:off x="4035031" y="2773975"/>
          <a:ext cx="529120" cy="5291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A04C77-C939-4247-BE2F-D4C3B1CD673F}">
      <dsp:nvSpPr>
        <dsp:cNvPr id="0" name=""/>
        <dsp:cNvSpPr/>
      </dsp:nvSpPr>
      <dsp:spPr>
        <a:xfrm>
          <a:off x="4951217"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1" i="0" kern="1200"/>
            <a:t>Dispositivos Finales</a:t>
          </a:r>
          <a:endParaRPr lang="en-US" sz="1100" kern="1200"/>
        </a:p>
      </dsp:txBody>
      <dsp:txXfrm>
        <a:off x="4951217" y="2582397"/>
        <a:ext cx="2150365" cy="912276"/>
      </dsp:txXfrm>
    </dsp:sp>
    <dsp:sp modelId="{18954E9A-6783-4786-A37B-4251682A60D9}">
      <dsp:nvSpPr>
        <dsp:cNvPr id="0" name=""/>
        <dsp:cNvSpPr/>
      </dsp:nvSpPr>
      <dsp:spPr>
        <a:xfrm>
          <a:off x="7476268" y="2582397"/>
          <a:ext cx="912276" cy="9122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3A224-13FF-4E29-BE40-F7457D422E1F}">
      <dsp:nvSpPr>
        <dsp:cNvPr id="0" name=""/>
        <dsp:cNvSpPr/>
      </dsp:nvSpPr>
      <dsp:spPr>
        <a:xfrm>
          <a:off x="7667846" y="2773975"/>
          <a:ext cx="529120" cy="5291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5D79CF-1D14-458C-9C64-D326B811859A}">
      <dsp:nvSpPr>
        <dsp:cNvPr id="0" name=""/>
        <dsp:cNvSpPr/>
      </dsp:nvSpPr>
      <dsp:spPr>
        <a:xfrm>
          <a:off x="8584032" y="2582397"/>
          <a:ext cx="2150365" cy="912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s-ES" sz="1100" b="0" i="0" kern="1200"/>
            <a:t>Cada dispositivo final (PC, servidor, sensor) fue configurado con una dirección IPv6 dentro del rango de su VLAN, utilizando también el gateway correcto. Se revisó que la interfaz de red estuviera activa y que los cables estuvieran conectados adecuadamente. Estas configuraciones aseguran la comunicación tanto dentro de la VLAN como entre VLANs a través del router.</a:t>
          </a:r>
          <a:endParaRPr lang="en-US" sz="1100" kern="1200"/>
        </a:p>
      </dsp:txBody>
      <dsp:txXfrm>
        <a:off x="8584032" y="2582397"/>
        <a:ext cx="2150365" cy="912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4/29/25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024045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4/29/25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264950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4/29/25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3114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4/29/25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7273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4/29/25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36225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4/29/25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5836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4/29/25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81029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4/29/25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07090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4/29/25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6940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4/29/25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88502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4/29/25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84596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4/29/25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8285786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yuntamiento de San Francisco iluminado">
            <a:extLst>
              <a:ext uri="{FF2B5EF4-FFF2-40B4-BE49-F238E27FC236}">
                <a16:creationId xmlns:a16="http://schemas.microsoft.com/office/drawing/2014/main" id="{CE40D4FF-B9F3-B943-91FE-D329AF77EB87}"/>
              </a:ext>
            </a:extLst>
          </p:cNvPr>
          <p:cNvPicPr>
            <a:picLocks noChangeAspect="1"/>
          </p:cNvPicPr>
          <p:nvPr/>
        </p:nvPicPr>
        <p:blipFill>
          <a:blip r:embed="rId2">
            <a:alphaModFix amt="60000"/>
          </a:blip>
          <a:srcRect t="15730"/>
          <a:stretch/>
        </p:blipFill>
        <p:spPr>
          <a:xfrm>
            <a:off x="1" y="1"/>
            <a:ext cx="12192000" cy="6857999"/>
          </a:xfrm>
          <a:prstGeom prst="rect">
            <a:avLst/>
          </a:prstGeom>
        </p:spPr>
      </p:pic>
      <p:sp>
        <p:nvSpPr>
          <p:cNvPr id="2" name="Título 1">
            <a:extLst>
              <a:ext uri="{FF2B5EF4-FFF2-40B4-BE49-F238E27FC236}">
                <a16:creationId xmlns:a16="http://schemas.microsoft.com/office/drawing/2014/main" id="{8A70A5C4-4836-CBB8-9F6D-4FE0274FDECF}"/>
              </a:ext>
            </a:extLst>
          </p:cNvPr>
          <p:cNvSpPr>
            <a:spLocks noGrp="1"/>
          </p:cNvSpPr>
          <p:nvPr>
            <p:ph type="ctrTitle"/>
          </p:nvPr>
        </p:nvSpPr>
        <p:spPr>
          <a:xfrm>
            <a:off x="261257" y="1482602"/>
            <a:ext cx="11930742" cy="2236264"/>
          </a:xfrm>
        </p:spPr>
        <p:txBody>
          <a:bodyPr>
            <a:normAutofit/>
          </a:bodyPr>
          <a:lstStyle/>
          <a:p>
            <a:r>
              <a:rPr lang="es-ES" sz="5400" b="1" dirty="0">
                <a:solidFill>
                  <a:srgbClr val="FFFFFF"/>
                </a:solidFill>
                <a:latin typeface="Century" panose="02040604050505020304" pitchFamily="18" charset="0"/>
              </a:rPr>
              <a:t>RED CAMPUS UNIVERSITARIO</a:t>
            </a:r>
          </a:p>
        </p:txBody>
      </p:sp>
      <p:sp>
        <p:nvSpPr>
          <p:cNvPr id="3" name="Subtítulo 2">
            <a:extLst>
              <a:ext uri="{FF2B5EF4-FFF2-40B4-BE49-F238E27FC236}">
                <a16:creationId xmlns:a16="http://schemas.microsoft.com/office/drawing/2014/main" id="{6B62611D-66F3-06C2-7925-7AC3DC0E6A38}"/>
              </a:ext>
            </a:extLst>
          </p:cNvPr>
          <p:cNvSpPr>
            <a:spLocks noGrp="1"/>
          </p:cNvSpPr>
          <p:nvPr>
            <p:ph type="subTitle" idx="1"/>
          </p:nvPr>
        </p:nvSpPr>
        <p:spPr>
          <a:xfrm>
            <a:off x="2301923" y="3793937"/>
            <a:ext cx="7588155" cy="1414091"/>
          </a:xfrm>
        </p:spPr>
        <p:txBody>
          <a:bodyPr>
            <a:normAutofit/>
          </a:bodyPr>
          <a:lstStyle/>
          <a:p>
            <a:endParaRPr lang="es-ES" sz="2200">
              <a:solidFill>
                <a:srgbClr val="FFFFFF"/>
              </a:solidFill>
            </a:endParaRPr>
          </a:p>
        </p:txBody>
      </p:sp>
    </p:spTree>
    <p:extLst>
      <p:ext uri="{BB962C8B-B14F-4D97-AF65-F5344CB8AC3E}">
        <p14:creationId xmlns:p14="http://schemas.microsoft.com/office/powerpoint/2010/main" val="22065102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7799C8-827D-9F8C-BF02-005365D30242}"/>
              </a:ext>
            </a:extLst>
          </p:cNvPr>
          <p:cNvSpPr>
            <a:spLocks noGrp="1"/>
          </p:cNvSpPr>
          <p:nvPr>
            <p:ph type="title"/>
          </p:nvPr>
        </p:nvSpPr>
        <p:spPr>
          <a:xfrm>
            <a:off x="612648" y="548640"/>
            <a:ext cx="10945037" cy="1133856"/>
          </a:xfrm>
        </p:spPr>
        <p:txBody>
          <a:bodyPr anchor="t">
            <a:normAutofit/>
          </a:bodyPr>
          <a:lstStyle/>
          <a:p>
            <a:pPr algn="ctr"/>
            <a:r>
              <a:rPr lang="es-ES" dirty="0">
                <a:latin typeface="Century" panose="02040604050505020304" pitchFamily="18" charset="0"/>
              </a:rPr>
              <a:t>CONFIGURACIÓN DE EQUIPOS</a:t>
            </a:r>
          </a:p>
        </p:txBody>
      </p:sp>
      <p:graphicFrame>
        <p:nvGraphicFramePr>
          <p:cNvPr id="12" name="Marcador de contenido 2">
            <a:extLst>
              <a:ext uri="{FF2B5EF4-FFF2-40B4-BE49-F238E27FC236}">
                <a16:creationId xmlns:a16="http://schemas.microsoft.com/office/drawing/2014/main" id="{0BA9D49E-6A96-B08B-A4DD-E527714E8836}"/>
              </a:ext>
            </a:extLst>
          </p:cNvPr>
          <p:cNvGraphicFramePr>
            <a:graphicFrameLocks noGrp="1"/>
          </p:cNvGraphicFramePr>
          <p:nvPr>
            <p:ph idx="1"/>
            <p:extLst>
              <p:ext uri="{D42A27DB-BD31-4B8C-83A1-F6EECF244321}">
                <p14:modId xmlns:p14="http://schemas.microsoft.com/office/powerpoint/2010/main" val="3894398984"/>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945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DBD62-5660-96DE-D76C-93BDF5F9A1A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F627F6B-8F22-DDDF-3242-0DF0D1BE0C44}"/>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410064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987C2CD-A6FC-F378-253E-0E6BE927C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AFF70A-E80F-1A87-4761-2D1AAF6469AB}"/>
              </a:ext>
            </a:extLst>
          </p:cNvPr>
          <p:cNvSpPr>
            <a:spLocks noGrp="1"/>
          </p:cNvSpPr>
          <p:nvPr>
            <p:ph type="title"/>
          </p:nvPr>
        </p:nvSpPr>
        <p:spPr>
          <a:xfrm>
            <a:off x="858665" y="351894"/>
            <a:ext cx="10316307" cy="1177759"/>
          </a:xfrm>
        </p:spPr>
        <p:txBody>
          <a:bodyPr anchor="b">
            <a:normAutofit/>
          </a:bodyPr>
          <a:lstStyle/>
          <a:p>
            <a:r>
              <a:rPr lang="es-ES" dirty="0">
                <a:latin typeface="Century" panose="02040604050505020304" pitchFamily="18" charset="0"/>
              </a:rPr>
              <a:t>COMPROBACIÓN DE FUNCIONAMIENTO</a:t>
            </a:r>
          </a:p>
        </p:txBody>
      </p:sp>
      <p:pic>
        <p:nvPicPr>
          <p:cNvPr id="13" name="Marcador de contenido 12">
            <a:extLst>
              <a:ext uri="{FF2B5EF4-FFF2-40B4-BE49-F238E27FC236}">
                <a16:creationId xmlns:a16="http://schemas.microsoft.com/office/drawing/2014/main" id="{FC726270-3902-EB84-63DA-70E016394B35}"/>
              </a:ext>
            </a:extLst>
          </p:cNvPr>
          <p:cNvPicPr>
            <a:picLocks noGrp="1" noChangeAspect="1"/>
          </p:cNvPicPr>
          <p:nvPr>
            <p:ph idx="1"/>
          </p:nvPr>
        </p:nvPicPr>
        <p:blipFill>
          <a:blip r:embed="rId2"/>
          <a:stretch>
            <a:fillRect/>
          </a:stretch>
        </p:blipFill>
        <p:spPr>
          <a:xfrm>
            <a:off x="1092667" y="1777834"/>
            <a:ext cx="9848307" cy="1038862"/>
          </a:xfrm>
        </p:spPr>
      </p:pic>
      <p:pic>
        <p:nvPicPr>
          <p:cNvPr id="16" name="Imagen 15">
            <a:extLst>
              <a:ext uri="{FF2B5EF4-FFF2-40B4-BE49-F238E27FC236}">
                <a16:creationId xmlns:a16="http://schemas.microsoft.com/office/drawing/2014/main" id="{721C80FE-FC0B-BFB9-304F-E04FFD5705C5}"/>
              </a:ext>
            </a:extLst>
          </p:cNvPr>
          <p:cNvPicPr>
            <a:picLocks noChangeAspect="1"/>
          </p:cNvPicPr>
          <p:nvPr/>
        </p:nvPicPr>
        <p:blipFill>
          <a:blip r:embed="rId3"/>
          <a:stretch>
            <a:fillRect/>
          </a:stretch>
        </p:blipFill>
        <p:spPr>
          <a:xfrm>
            <a:off x="1092667" y="2955593"/>
            <a:ext cx="9848307" cy="1177759"/>
          </a:xfrm>
          <a:prstGeom prst="rect">
            <a:avLst/>
          </a:prstGeom>
        </p:spPr>
      </p:pic>
      <p:pic>
        <p:nvPicPr>
          <p:cNvPr id="19" name="Imagen 18" descr="Imagen que contiene Interfaz de usuario gráfica&#10;&#10;El contenido generado por IA puede ser incorrecto.">
            <a:extLst>
              <a:ext uri="{FF2B5EF4-FFF2-40B4-BE49-F238E27FC236}">
                <a16:creationId xmlns:a16="http://schemas.microsoft.com/office/drawing/2014/main" id="{ECB72813-D297-1356-6425-E18CA0174B21}"/>
              </a:ext>
            </a:extLst>
          </p:cNvPr>
          <p:cNvPicPr>
            <a:picLocks noChangeAspect="1"/>
          </p:cNvPicPr>
          <p:nvPr/>
        </p:nvPicPr>
        <p:blipFill>
          <a:blip r:embed="rId4"/>
          <a:stretch>
            <a:fillRect/>
          </a:stretch>
        </p:blipFill>
        <p:spPr>
          <a:xfrm>
            <a:off x="1092667" y="4041305"/>
            <a:ext cx="9848307" cy="1481114"/>
          </a:xfrm>
          <a:prstGeom prst="rect">
            <a:avLst/>
          </a:prstGeom>
        </p:spPr>
      </p:pic>
      <p:pic>
        <p:nvPicPr>
          <p:cNvPr id="21" name="Imagen 20">
            <a:extLst>
              <a:ext uri="{FF2B5EF4-FFF2-40B4-BE49-F238E27FC236}">
                <a16:creationId xmlns:a16="http://schemas.microsoft.com/office/drawing/2014/main" id="{5063FD90-404E-69A1-467D-50CD02A17A67}"/>
              </a:ext>
            </a:extLst>
          </p:cNvPr>
          <p:cNvPicPr>
            <a:picLocks noChangeAspect="1"/>
          </p:cNvPicPr>
          <p:nvPr/>
        </p:nvPicPr>
        <p:blipFill>
          <a:blip r:embed="rId5"/>
          <a:stretch>
            <a:fillRect/>
          </a:stretch>
        </p:blipFill>
        <p:spPr>
          <a:xfrm>
            <a:off x="1092666" y="5522419"/>
            <a:ext cx="9848307" cy="983687"/>
          </a:xfrm>
          <a:prstGeom prst="rect">
            <a:avLst/>
          </a:prstGeom>
        </p:spPr>
      </p:pic>
    </p:spTree>
    <p:extLst>
      <p:ext uri="{BB962C8B-B14F-4D97-AF65-F5344CB8AC3E}">
        <p14:creationId xmlns:p14="http://schemas.microsoft.com/office/powerpoint/2010/main" val="114173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B6245E-83D3-A84D-16E2-E3FE0A3D20BB}"/>
              </a:ext>
            </a:extLst>
          </p:cNvPr>
          <p:cNvSpPr>
            <a:spLocks noGrp="1"/>
          </p:cNvSpPr>
          <p:nvPr>
            <p:ph type="title"/>
          </p:nvPr>
        </p:nvSpPr>
        <p:spPr>
          <a:xfrm>
            <a:off x="362857" y="548638"/>
            <a:ext cx="3742800" cy="5788152"/>
          </a:xfrm>
        </p:spPr>
        <p:txBody>
          <a:bodyPr anchor="ctr">
            <a:normAutofit/>
          </a:bodyPr>
          <a:lstStyle/>
          <a:p>
            <a:r>
              <a:rPr lang="es-ES" sz="3100" dirty="0">
                <a:latin typeface="Century" panose="02040604050505020304" pitchFamily="18" charset="0"/>
              </a:rPr>
              <a:t>INTRODUCCIÓN</a:t>
            </a:r>
          </a:p>
        </p:txBody>
      </p:sp>
      <p:graphicFrame>
        <p:nvGraphicFramePr>
          <p:cNvPr id="5" name="Marcador de contenido 2">
            <a:extLst>
              <a:ext uri="{FF2B5EF4-FFF2-40B4-BE49-F238E27FC236}">
                <a16:creationId xmlns:a16="http://schemas.microsoft.com/office/drawing/2014/main" id="{C2295EF0-44E6-FE1E-2F6F-B2110E2BBF09}"/>
              </a:ext>
            </a:extLst>
          </p:cNvPr>
          <p:cNvGraphicFramePr>
            <a:graphicFrameLocks noGrp="1"/>
          </p:cNvGraphicFramePr>
          <p:nvPr>
            <p:ph idx="1"/>
            <p:extLst>
              <p:ext uri="{D42A27DB-BD31-4B8C-83A1-F6EECF244321}">
                <p14:modId xmlns:p14="http://schemas.microsoft.com/office/powerpoint/2010/main" val="153562165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220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4933F-2D08-E957-C207-6480FF4CA581}"/>
              </a:ext>
            </a:extLst>
          </p:cNvPr>
          <p:cNvSpPr>
            <a:spLocks noGrp="1"/>
          </p:cNvSpPr>
          <p:nvPr>
            <p:ph type="title"/>
          </p:nvPr>
        </p:nvSpPr>
        <p:spPr/>
        <p:txBody>
          <a:bodyPr/>
          <a:lstStyle/>
          <a:p>
            <a:endParaRPr lang="es-ES"/>
          </a:p>
        </p:txBody>
      </p:sp>
      <p:pic>
        <p:nvPicPr>
          <p:cNvPr id="5" name="Marcador de contenido 4" descr="Interfaz de usuario gráfica&#10;&#10;El contenido generado por IA puede ser incorrecto.">
            <a:extLst>
              <a:ext uri="{FF2B5EF4-FFF2-40B4-BE49-F238E27FC236}">
                <a16:creationId xmlns:a16="http://schemas.microsoft.com/office/drawing/2014/main" id="{901C472F-5927-BE7A-B308-3B2C70C751C9}"/>
              </a:ext>
            </a:extLst>
          </p:cNvPr>
          <p:cNvPicPr>
            <a:picLocks noGrp="1" noChangeAspect="1"/>
          </p:cNvPicPr>
          <p:nvPr>
            <p:ph idx="1"/>
          </p:nvPr>
        </p:nvPicPr>
        <p:blipFill>
          <a:blip r:embed="rId2"/>
          <a:stretch>
            <a:fillRect/>
          </a:stretch>
        </p:blipFill>
        <p:spPr>
          <a:xfrm>
            <a:off x="612648" y="7722"/>
            <a:ext cx="10842066" cy="6850277"/>
          </a:xfrm>
        </p:spPr>
      </p:pic>
    </p:spTree>
    <p:extLst>
      <p:ext uri="{BB962C8B-B14F-4D97-AF65-F5344CB8AC3E}">
        <p14:creationId xmlns:p14="http://schemas.microsoft.com/office/powerpoint/2010/main" val="148262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3142A3-2333-B0AC-6C64-24A465E12104}"/>
              </a:ext>
            </a:extLst>
          </p:cNvPr>
          <p:cNvSpPr>
            <a:spLocks noGrp="1"/>
          </p:cNvSpPr>
          <p:nvPr>
            <p:ph type="title"/>
          </p:nvPr>
        </p:nvSpPr>
        <p:spPr>
          <a:xfrm>
            <a:off x="612649" y="548638"/>
            <a:ext cx="3493008" cy="5788152"/>
          </a:xfrm>
        </p:spPr>
        <p:txBody>
          <a:bodyPr anchor="ctr">
            <a:normAutofit/>
          </a:bodyPr>
          <a:lstStyle/>
          <a:p>
            <a:r>
              <a:rPr lang="es-ES" sz="3700" b="1" i="0" u="none" strike="noStrike" dirty="0">
                <a:effectLst/>
                <a:latin typeface="Century" panose="02040604050505020304" pitchFamily="18" charset="0"/>
              </a:rPr>
              <a:t>Segmentación por Áreas</a:t>
            </a:r>
            <a:br>
              <a:rPr lang="es-ES" sz="3700" b="1" i="0" u="none" strike="noStrike" dirty="0">
                <a:effectLst/>
                <a:latin typeface="Century" panose="02040604050505020304" pitchFamily="18" charset="0"/>
              </a:rPr>
            </a:br>
            <a:endParaRPr lang="es-ES" sz="3700" dirty="0">
              <a:latin typeface="Century" panose="02040604050505020304" pitchFamily="18" charset="0"/>
            </a:endParaRPr>
          </a:p>
        </p:txBody>
      </p:sp>
      <p:graphicFrame>
        <p:nvGraphicFramePr>
          <p:cNvPr id="5" name="Marcador de contenido 2">
            <a:extLst>
              <a:ext uri="{FF2B5EF4-FFF2-40B4-BE49-F238E27FC236}">
                <a16:creationId xmlns:a16="http://schemas.microsoft.com/office/drawing/2014/main" id="{325F06A4-1D9A-2EE0-CC3B-74C6EB792D21}"/>
              </a:ext>
            </a:extLst>
          </p:cNvPr>
          <p:cNvGraphicFramePr>
            <a:graphicFrameLocks noGrp="1"/>
          </p:cNvGraphicFramePr>
          <p:nvPr>
            <p:ph idx="1"/>
            <p:extLst>
              <p:ext uri="{D42A27DB-BD31-4B8C-83A1-F6EECF244321}">
                <p14:modId xmlns:p14="http://schemas.microsoft.com/office/powerpoint/2010/main" val="394037658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402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9523A2-5271-EDF5-617D-75E3F9413C76}"/>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dirty="0">
                <a:latin typeface="Century" panose="02040604050505020304" pitchFamily="18" charset="0"/>
              </a:rPr>
              <a:t>CONFIGURACIÓN ROUTER 2911</a:t>
            </a:r>
          </a:p>
        </p:txBody>
      </p:sp>
      <p:pic>
        <p:nvPicPr>
          <p:cNvPr id="5" name="Marcador de contenido 4" descr="Interfaz de usuario gráfica, Diagrama&#10;&#10;El contenido generado por IA puede ser incorrecto.">
            <a:extLst>
              <a:ext uri="{FF2B5EF4-FFF2-40B4-BE49-F238E27FC236}">
                <a16:creationId xmlns:a16="http://schemas.microsoft.com/office/drawing/2014/main" id="{40254BAA-84E5-994A-6521-B168AB3953CE}"/>
              </a:ext>
            </a:extLst>
          </p:cNvPr>
          <p:cNvPicPr>
            <a:picLocks noGrp="1" noChangeAspect="1"/>
          </p:cNvPicPr>
          <p:nvPr>
            <p:ph idx="1"/>
          </p:nvPr>
        </p:nvPicPr>
        <p:blipFill>
          <a:blip r:embed="rId2"/>
          <a:stretch>
            <a:fillRect/>
          </a:stretch>
        </p:blipFill>
        <p:spPr>
          <a:xfrm>
            <a:off x="1857829" y="1190624"/>
            <a:ext cx="8602350" cy="5376469"/>
          </a:xfrm>
          <a:prstGeom prst="rect">
            <a:avLst/>
          </a:prstGeom>
        </p:spPr>
      </p:pic>
    </p:spTree>
    <p:extLst>
      <p:ext uri="{BB962C8B-B14F-4D97-AF65-F5344CB8AC3E}">
        <p14:creationId xmlns:p14="http://schemas.microsoft.com/office/powerpoint/2010/main" val="157877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933772A-8982-6AAE-79EF-59B240A5663E}"/>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dirty="0">
                <a:latin typeface="Century" panose="02040604050505020304" pitchFamily="18" charset="0"/>
              </a:rPr>
              <a:t>AREA IOT (VLAN 10)</a:t>
            </a:r>
          </a:p>
        </p:txBody>
      </p:sp>
      <p:pic>
        <p:nvPicPr>
          <p:cNvPr id="5" name="Marcador de contenido 4" descr="Interfaz de usuario gráfica, Aplicación&#10;&#10;El contenido generado por IA puede ser incorrecto.">
            <a:extLst>
              <a:ext uri="{FF2B5EF4-FFF2-40B4-BE49-F238E27FC236}">
                <a16:creationId xmlns:a16="http://schemas.microsoft.com/office/drawing/2014/main" id="{F9F8C57D-F646-0EA1-113F-1408A06C2CDD}"/>
              </a:ext>
            </a:extLst>
          </p:cNvPr>
          <p:cNvPicPr>
            <a:picLocks noGrp="1" noChangeAspect="1"/>
          </p:cNvPicPr>
          <p:nvPr>
            <p:ph idx="1"/>
          </p:nvPr>
        </p:nvPicPr>
        <p:blipFill>
          <a:blip r:embed="rId2"/>
          <a:stretch>
            <a:fillRect/>
          </a:stretch>
        </p:blipFill>
        <p:spPr>
          <a:xfrm>
            <a:off x="1731821" y="1296072"/>
            <a:ext cx="8892636" cy="5357512"/>
          </a:xfrm>
          <a:prstGeom prst="rect">
            <a:avLst/>
          </a:prstGeom>
        </p:spPr>
      </p:pic>
    </p:spTree>
    <p:extLst>
      <p:ext uri="{BB962C8B-B14F-4D97-AF65-F5344CB8AC3E}">
        <p14:creationId xmlns:p14="http://schemas.microsoft.com/office/powerpoint/2010/main" val="105396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67DA4C-B061-5894-6BD9-640919AA6C88}"/>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dirty="0">
                <a:latin typeface="Century" panose="02040604050505020304" pitchFamily="18" charset="0"/>
              </a:rPr>
              <a:t>AREA USUARIO (VLAN 20)</a:t>
            </a:r>
          </a:p>
        </p:txBody>
      </p:sp>
      <p:pic>
        <p:nvPicPr>
          <p:cNvPr id="5" name="Marcador de contenido 4" descr="Interfaz de usuario gráfica, Diagrama, Aplicación&#10;&#10;El contenido generado por IA puede ser incorrecto.">
            <a:extLst>
              <a:ext uri="{FF2B5EF4-FFF2-40B4-BE49-F238E27FC236}">
                <a16:creationId xmlns:a16="http://schemas.microsoft.com/office/drawing/2014/main" id="{EF56AB50-150D-C7AA-00A6-04EB6369608C}"/>
              </a:ext>
            </a:extLst>
          </p:cNvPr>
          <p:cNvPicPr>
            <a:picLocks noGrp="1" noChangeAspect="1"/>
          </p:cNvPicPr>
          <p:nvPr>
            <p:ph idx="1"/>
          </p:nvPr>
        </p:nvPicPr>
        <p:blipFill>
          <a:blip r:embed="rId2"/>
          <a:stretch>
            <a:fillRect/>
          </a:stretch>
        </p:blipFill>
        <p:spPr>
          <a:xfrm>
            <a:off x="1731822" y="1190624"/>
            <a:ext cx="8728364" cy="5166031"/>
          </a:xfrm>
          <a:prstGeom prst="rect">
            <a:avLst/>
          </a:prstGeom>
        </p:spPr>
      </p:pic>
    </p:spTree>
    <p:extLst>
      <p:ext uri="{BB962C8B-B14F-4D97-AF65-F5344CB8AC3E}">
        <p14:creationId xmlns:p14="http://schemas.microsoft.com/office/powerpoint/2010/main" val="112401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B4405AE-CDAA-B87A-9778-41A6539AD36B}"/>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dirty="0">
                <a:latin typeface="Century" panose="02040604050505020304" pitchFamily="18" charset="0"/>
              </a:rPr>
              <a:t>AREA MULTIMEDIA (VLAN 30)</a:t>
            </a:r>
          </a:p>
        </p:txBody>
      </p:sp>
      <p:pic>
        <p:nvPicPr>
          <p:cNvPr id="5" name="Marcador de contenido 4" descr="Interfaz de usuario gráfica, Aplicación&#10;&#10;El contenido generado por IA puede ser incorrecto.">
            <a:extLst>
              <a:ext uri="{FF2B5EF4-FFF2-40B4-BE49-F238E27FC236}">
                <a16:creationId xmlns:a16="http://schemas.microsoft.com/office/drawing/2014/main" id="{0A3A9ADB-ADA5-5126-BFEA-35A63AA20A61}"/>
              </a:ext>
            </a:extLst>
          </p:cNvPr>
          <p:cNvPicPr>
            <a:picLocks noGrp="1" noChangeAspect="1"/>
          </p:cNvPicPr>
          <p:nvPr>
            <p:ph idx="1"/>
          </p:nvPr>
        </p:nvPicPr>
        <p:blipFill>
          <a:blip r:embed="rId2"/>
          <a:stretch>
            <a:fillRect/>
          </a:stretch>
        </p:blipFill>
        <p:spPr>
          <a:xfrm>
            <a:off x="1731822" y="1190624"/>
            <a:ext cx="8728364" cy="5355319"/>
          </a:xfrm>
          <a:prstGeom prst="rect">
            <a:avLst/>
          </a:prstGeom>
        </p:spPr>
      </p:pic>
    </p:spTree>
    <p:extLst>
      <p:ext uri="{BB962C8B-B14F-4D97-AF65-F5344CB8AC3E}">
        <p14:creationId xmlns:p14="http://schemas.microsoft.com/office/powerpoint/2010/main" val="33013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7D8B6AB-F07F-32AC-311F-8EADC792F3C2}"/>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dirty="0">
                <a:latin typeface="Century" panose="02040604050505020304" pitchFamily="18" charset="0"/>
              </a:rPr>
              <a:t>AREA ADMINISTRACIÓN (VLAN 40)</a:t>
            </a:r>
          </a:p>
        </p:txBody>
      </p:sp>
      <p:pic>
        <p:nvPicPr>
          <p:cNvPr id="5" name="Marcador de contenido 4" descr="Interfaz de usuario gráfica, Diagrama, Aplicación&#10;&#10;El contenido generado por IA puede ser incorrecto.">
            <a:extLst>
              <a:ext uri="{FF2B5EF4-FFF2-40B4-BE49-F238E27FC236}">
                <a16:creationId xmlns:a16="http://schemas.microsoft.com/office/drawing/2014/main" id="{3E847B33-0665-DC64-1CCA-3B37275B8C9D}"/>
              </a:ext>
            </a:extLst>
          </p:cNvPr>
          <p:cNvPicPr>
            <a:picLocks noGrp="1" noChangeAspect="1"/>
          </p:cNvPicPr>
          <p:nvPr>
            <p:ph idx="1"/>
          </p:nvPr>
        </p:nvPicPr>
        <p:blipFill>
          <a:blip r:embed="rId2"/>
          <a:stretch>
            <a:fillRect/>
          </a:stretch>
        </p:blipFill>
        <p:spPr>
          <a:xfrm>
            <a:off x="1731822" y="1190624"/>
            <a:ext cx="8728364" cy="5398862"/>
          </a:xfrm>
          <a:prstGeom prst="rect">
            <a:avLst/>
          </a:prstGeom>
        </p:spPr>
      </p:pic>
    </p:spTree>
    <p:extLst>
      <p:ext uri="{BB962C8B-B14F-4D97-AF65-F5344CB8AC3E}">
        <p14:creationId xmlns:p14="http://schemas.microsoft.com/office/powerpoint/2010/main" val="2768424895"/>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20</TotalTime>
  <Words>396</Words>
  <Application>Microsoft Macintosh PowerPoint</Application>
  <PresentationFormat>Panorámica</PresentationFormat>
  <Paragraphs>24</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Century</vt:lpstr>
      <vt:lpstr>Neue Haas Grotesk Text Pro</vt:lpstr>
      <vt:lpstr>VanillaVTI</vt:lpstr>
      <vt:lpstr>RED CAMPUS UNIVERSITARIO</vt:lpstr>
      <vt:lpstr>INTRODUCCIÓN</vt:lpstr>
      <vt:lpstr>Presentación de PowerPoint</vt:lpstr>
      <vt:lpstr>Segmentación por Áreas </vt:lpstr>
      <vt:lpstr>CONFIGURACIÓN ROUTER 2911</vt:lpstr>
      <vt:lpstr>AREA IOT (VLAN 10)</vt:lpstr>
      <vt:lpstr>AREA USUARIO (VLAN 20)</vt:lpstr>
      <vt:lpstr>AREA MULTIMEDIA (VLAN 30)</vt:lpstr>
      <vt:lpstr>AREA ADMINISTRACIÓN (VLAN 40)</vt:lpstr>
      <vt:lpstr>CONFIGURACIÓN DE EQUIPOS</vt:lpstr>
      <vt:lpstr>Presentación de PowerPoint</vt:lpstr>
      <vt:lpstr>COMPROBACIÓN DE FUNCIONAMIENTO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José Luis López López</dc:creator>
  <cp:lastModifiedBy>José Luis López López</cp:lastModifiedBy>
  <cp:revision>1</cp:revision>
  <dcterms:created xsi:type="dcterms:W3CDTF">2025-04-29T16:43:11Z</dcterms:created>
  <dcterms:modified xsi:type="dcterms:W3CDTF">2025-04-29T17:03:15Z</dcterms:modified>
</cp:coreProperties>
</file>